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779" r:id="rId3"/>
    <p:sldId id="785" r:id="rId4"/>
    <p:sldId id="784" r:id="rId5"/>
    <p:sldId id="786" r:id="rId6"/>
    <p:sldId id="271" r:id="rId7"/>
    <p:sldId id="269" r:id="rId8"/>
    <p:sldId id="787" r:id="rId9"/>
    <p:sldId id="78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B9B9B9"/>
    <a:srgbClr val="294F4A"/>
    <a:srgbClr val="548235"/>
    <a:srgbClr val="487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00F674-5A1B-4C02-B322-B641C6060C69}" v="267" dt="2022-03-16T02:12:54.6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729" autoAdjust="0"/>
  </p:normalViewPr>
  <p:slideViewPr>
    <p:cSldViewPr snapToGrid="0">
      <p:cViewPr varScale="1">
        <p:scale>
          <a:sx n="85" d="100"/>
          <a:sy n="85" d="100"/>
        </p:scale>
        <p:origin x="4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Hawksworth" userId="d6d14317-0de3-410a-859f-549b6ee308ed" providerId="ADAL" clId="{8A00F674-5A1B-4C02-B322-B641C6060C69}"/>
    <pc:docChg chg="undo custSel modSld">
      <pc:chgData name="Philip Hawksworth" userId="d6d14317-0de3-410a-859f-549b6ee308ed" providerId="ADAL" clId="{8A00F674-5A1B-4C02-B322-B641C6060C69}" dt="2022-04-13T07:33:58.113" v="452" actId="207"/>
      <pc:docMkLst>
        <pc:docMk/>
      </pc:docMkLst>
      <pc:sldChg chg="addSp delSp modSp mod modAnim">
        <pc:chgData name="Philip Hawksworth" userId="d6d14317-0de3-410a-859f-549b6ee308ed" providerId="ADAL" clId="{8A00F674-5A1B-4C02-B322-B641C6060C69}" dt="2022-03-09T04:59:16.824" v="317"/>
        <pc:sldMkLst>
          <pc:docMk/>
          <pc:sldMk cId="3243438892" sldId="256"/>
        </pc:sldMkLst>
        <pc:spChg chg="mod">
          <ac:chgData name="Philip Hawksworth" userId="d6d14317-0de3-410a-859f-549b6ee308ed" providerId="ADAL" clId="{8A00F674-5A1B-4C02-B322-B641C6060C69}" dt="2022-02-22T04:21:46.182" v="106" actId="207"/>
          <ac:spMkLst>
            <pc:docMk/>
            <pc:sldMk cId="3243438892" sldId="256"/>
            <ac:spMk id="15" creationId="{224E8207-5104-4193-85B4-70078C935EC0}"/>
          </ac:spMkLst>
        </pc:spChg>
        <pc:spChg chg="add mod">
          <ac:chgData name="Philip Hawksworth" userId="d6d14317-0de3-410a-859f-549b6ee308ed" providerId="ADAL" clId="{8A00F674-5A1B-4C02-B322-B641C6060C69}" dt="2022-02-22T04:12:27.318" v="78"/>
          <ac:spMkLst>
            <pc:docMk/>
            <pc:sldMk cId="3243438892" sldId="256"/>
            <ac:spMk id="18" creationId="{C41D5CC6-C12E-4A29-9A03-220139BC3DCF}"/>
          </ac:spMkLst>
        </pc:spChg>
        <pc:picChg chg="del">
          <ac:chgData name="Philip Hawksworth" userId="d6d14317-0de3-410a-859f-549b6ee308ed" providerId="ADAL" clId="{8A00F674-5A1B-4C02-B322-B641C6060C69}" dt="2022-02-23T00:32:21.904" v="210" actId="478"/>
          <ac:picMkLst>
            <pc:docMk/>
            <pc:sldMk cId="3243438892" sldId="256"/>
            <ac:picMk id="12" creationId="{39A4879E-5CE4-48AC-A5D8-39AD2C4A11EC}"/>
          </ac:picMkLst>
        </pc:picChg>
        <pc:picChg chg="add mod">
          <ac:chgData name="Philip Hawksworth" userId="d6d14317-0de3-410a-859f-549b6ee308ed" providerId="ADAL" clId="{8A00F674-5A1B-4C02-B322-B641C6060C69}" dt="2022-02-22T04:12:27.318" v="78"/>
          <ac:picMkLst>
            <pc:docMk/>
            <pc:sldMk cId="3243438892" sldId="256"/>
            <ac:picMk id="17" creationId="{C5E17398-9FCB-481B-8F10-845EEDA4B953}"/>
          </ac:picMkLst>
        </pc:picChg>
        <pc:picChg chg="del mod">
          <ac:chgData name="Philip Hawksworth" userId="d6d14317-0de3-410a-859f-549b6ee308ed" providerId="ADAL" clId="{8A00F674-5A1B-4C02-B322-B641C6060C69}" dt="2022-02-23T00:32:21.904" v="210" actId="478"/>
          <ac:picMkLst>
            <pc:docMk/>
            <pc:sldMk cId="3243438892" sldId="256"/>
            <ac:picMk id="20" creationId="{4CCBF119-4E94-48C1-8418-7496F9CFAF43}"/>
          </ac:picMkLst>
        </pc:picChg>
        <pc:picChg chg="del mod">
          <ac:chgData name="Philip Hawksworth" userId="d6d14317-0de3-410a-859f-549b6ee308ed" providerId="ADAL" clId="{8A00F674-5A1B-4C02-B322-B641C6060C69}" dt="2022-02-23T00:32:21.904" v="210" actId="478"/>
          <ac:picMkLst>
            <pc:docMk/>
            <pc:sldMk cId="3243438892" sldId="256"/>
            <ac:picMk id="24" creationId="{3CF7A9D9-9F5C-4911-8195-C84E56EC44F8}"/>
          </ac:picMkLst>
        </pc:picChg>
        <pc:picChg chg="del">
          <ac:chgData name="Philip Hawksworth" userId="d6d14317-0de3-410a-859f-549b6ee308ed" providerId="ADAL" clId="{8A00F674-5A1B-4C02-B322-B641C6060C69}" dt="2022-02-23T00:32:21.904" v="210" actId="478"/>
          <ac:picMkLst>
            <pc:docMk/>
            <pc:sldMk cId="3243438892" sldId="256"/>
            <ac:picMk id="28" creationId="{4DFED69B-C30C-417D-9384-EC5D7462EA80}"/>
          </ac:picMkLst>
        </pc:picChg>
        <pc:picChg chg="del mod">
          <ac:chgData name="Philip Hawksworth" userId="d6d14317-0de3-410a-859f-549b6ee308ed" providerId="ADAL" clId="{8A00F674-5A1B-4C02-B322-B641C6060C69}" dt="2022-02-23T00:32:21.904" v="210" actId="478"/>
          <ac:picMkLst>
            <pc:docMk/>
            <pc:sldMk cId="3243438892" sldId="256"/>
            <ac:picMk id="30" creationId="{D2D82A6A-1787-4E31-9E78-35E6EDF4DD4F}"/>
          </ac:picMkLst>
        </pc:picChg>
      </pc:sldChg>
      <pc:sldChg chg="addSp delSp modSp mod modAnim">
        <pc:chgData name="Philip Hawksworth" userId="d6d14317-0de3-410a-859f-549b6ee308ed" providerId="ADAL" clId="{8A00F674-5A1B-4C02-B322-B641C6060C69}" dt="2022-03-16T02:11:36.550" v="444" actId="14100"/>
        <pc:sldMkLst>
          <pc:docMk/>
          <pc:sldMk cId="3883327558" sldId="269"/>
        </pc:sldMkLst>
        <pc:spChg chg="add del">
          <ac:chgData name="Philip Hawksworth" userId="d6d14317-0de3-410a-859f-549b6ee308ed" providerId="ADAL" clId="{8A00F674-5A1B-4C02-B322-B641C6060C69}" dt="2022-03-09T00:51:40.485" v="285" actId="22"/>
          <ac:spMkLst>
            <pc:docMk/>
            <pc:sldMk cId="3883327558" sldId="269"/>
            <ac:spMk id="20" creationId="{957AD2E5-EBBB-427A-A180-575ED08A0253}"/>
          </ac:spMkLst>
        </pc:spChg>
        <pc:spChg chg="mod">
          <ac:chgData name="Philip Hawksworth" userId="d6d14317-0de3-410a-859f-549b6ee308ed" providerId="ADAL" clId="{8A00F674-5A1B-4C02-B322-B641C6060C69}" dt="2022-02-22T04:26:40.384" v="136" actId="207"/>
          <ac:spMkLst>
            <pc:docMk/>
            <pc:sldMk cId="3883327558" sldId="269"/>
            <ac:spMk id="31" creationId="{19AF6807-284B-46F0-B6C0-1CF39C81D48C}"/>
          </ac:spMkLst>
        </pc:spChg>
        <pc:picChg chg="add del mod">
          <ac:chgData name="Philip Hawksworth" userId="d6d14317-0de3-410a-859f-549b6ee308ed" providerId="ADAL" clId="{8A00F674-5A1B-4C02-B322-B641C6060C69}" dt="2022-03-16T02:11:02.048" v="416" actId="21"/>
          <ac:picMkLst>
            <pc:docMk/>
            <pc:sldMk cId="3883327558" sldId="269"/>
            <ac:picMk id="4" creationId="{EB9199FB-4AA8-41E3-BF2E-CE2557F6469D}"/>
          </ac:picMkLst>
        </pc:picChg>
        <pc:picChg chg="del">
          <ac:chgData name="Philip Hawksworth" userId="d6d14317-0de3-410a-859f-549b6ee308ed" providerId="ADAL" clId="{8A00F674-5A1B-4C02-B322-B641C6060C69}" dt="2022-03-09T00:51:36.429" v="283" actId="478"/>
          <ac:picMkLst>
            <pc:docMk/>
            <pc:sldMk cId="3883327558" sldId="269"/>
            <ac:picMk id="4" creationId="{ECF97CBB-46F9-40AE-BEE8-88150E5552EA}"/>
          </ac:picMkLst>
        </pc:picChg>
        <pc:picChg chg="add del mod">
          <ac:chgData name="Philip Hawksworth" userId="d6d14317-0de3-410a-859f-549b6ee308ed" providerId="ADAL" clId="{8A00F674-5A1B-4C02-B322-B641C6060C69}" dt="2022-02-22T01:48:00.036" v="54" actId="478"/>
          <ac:picMkLst>
            <pc:docMk/>
            <pc:sldMk cId="3883327558" sldId="269"/>
            <ac:picMk id="11" creationId="{E496CDB1-4DF5-4D1C-AD66-9DE251D984A6}"/>
          </ac:picMkLst>
        </pc:picChg>
        <pc:picChg chg="add del mod">
          <ac:chgData name="Philip Hawksworth" userId="d6d14317-0de3-410a-859f-549b6ee308ed" providerId="ADAL" clId="{8A00F674-5A1B-4C02-B322-B641C6060C69}" dt="2022-03-16T02:08:16.282" v="407" actId="478"/>
          <ac:picMkLst>
            <pc:docMk/>
            <pc:sldMk cId="3883327558" sldId="269"/>
            <ac:picMk id="21" creationId="{1681C6E0-0601-4B44-B14B-7EE08722A872}"/>
          </ac:picMkLst>
        </pc:picChg>
        <pc:picChg chg="add mod">
          <ac:chgData name="Philip Hawksworth" userId="d6d14317-0de3-410a-859f-549b6ee308ed" providerId="ADAL" clId="{8A00F674-5A1B-4C02-B322-B641C6060C69}" dt="2022-03-16T02:11:36.550" v="444" actId="14100"/>
          <ac:picMkLst>
            <pc:docMk/>
            <pc:sldMk cId="3883327558" sldId="269"/>
            <ac:picMk id="22" creationId="{AB184C0D-0FF0-40B6-BE12-679A1460D916}"/>
          </ac:picMkLst>
        </pc:picChg>
      </pc:sldChg>
      <pc:sldChg chg="addSp delSp modSp mod modAnim">
        <pc:chgData name="Philip Hawksworth" userId="d6d14317-0de3-410a-859f-549b6ee308ed" providerId="ADAL" clId="{8A00F674-5A1B-4C02-B322-B641C6060C69}" dt="2022-03-16T02:11:24.184" v="441" actId="21"/>
        <pc:sldMkLst>
          <pc:docMk/>
          <pc:sldMk cId="3114592968" sldId="271"/>
        </pc:sldMkLst>
        <pc:spChg chg="mod">
          <ac:chgData name="Philip Hawksworth" userId="d6d14317-0de3-410a-859f-549b6ee308ed" providerId="ADAL" clId="{8A00F674-5A1B-4C02-B322-B641C6060C69}" dt="2022-02-22T04:26:27.586" v="135" actId="207"/>
          <ac:spMkLst>
            <pc:docMk/>
            <pc:sldMk cId="3114592968" sldId="271"/>
            <ac:spMk id="2" creationId="{00000000-0000-0000-0000-000000000000}"/>
          </ac:spMkLst>
        </pc:spChg>
        <pc:picChg chg="add del mod">
          <ac:chgData name="Philip Hawksworth" userId="d6d14317-0de3-410a-859f-549b6ee308ed" providerId="ADAL" clId="{8A00F674-5A1B-4C02-B322-B641C6060C69}" dt="2022-03-16T02:11:24.184" v="441" actId="21"/>
          <ac:picMkLst>
            <pc:docMk/>
            <pc:sldMk cId="3114592968" sldId="271"/>
            <ac:picMk id="21" creationId="{8F2E71AE-687D-4332-81D4-47CDF136AF19}"/>
          </ac:picMkLst>
        </pc:picChg>
      </pc:sldChg>
      <pc:sldChg chg="modSp mod modAnim">
        <pc:chgData name="Philip Hawksworth" userId="d6d14317-0de3-410a-859f-549b6ee308ed" providerId="ADAL" clId="{8A00F674-5A1B-4C02-B322-B641C6060C69}" dt="2022-03-09T04:59:37.335" v="318"/>
        <pc:sldMkLst>
          <pc:docMk/>
          <pc:sldMk cId="1902371642" sldId="779"/>
        </pc:sldMkLst>
        <pc:spChg chg="mod">
          <ac:chgData name="Philip Hawksworth" userId="d6d14317-0de3-410a-859f-549b6ee308ed" providerId="ADAL" clId="{8A00F674-5A1B-4C02-B322-B641C6060C69}" dt="2022-02-28T08:20:13.927" v="277" actId="14100"/>
          <ac:spMkLst>
            <pc:docMk/>
            <pc:sldMk cId="1902371642" sldId="779"/>
            <ac:spMk id="6" creationId="{1B338BC7-17C2-4DD0-9EC0-33E6F3B2C35D}"/>
          </ac:spMkLst>
        </pc:spChg>
        <pc:spChg chg="mod">
          <ac:chgData name="Philip Hawksworth" userId="d6d14317-0de3-410a-859f-549b6ee308ed" providerId="ADAL" clId="{8A00F674-5A1B-4C02-B322-B641C6060C69}" dt="2022-02-28T08:20:37.390" v="282" actId="14100"/>
          <ac:spMkLst>
            <pc:docMk/>
            <pc:sldMk cId="1902371642" sldId="779"/>
            <ac:spMk id="8" creationId="{2610CBA6-56A6-4BAB-82B7-7D97AF67FAA8}"/>
          </ac:spMkLst>
        </pc:spChg>
      </pc:sldChg>
      <pc:sldChg chg="addSp delSp modSp mod setBg addAnim delAnim modAnim setClrOvrMap">
        <pc:chgData name="Philip Hawksworth" userId="d6d14317-0de3-410a-859f-549b6ee308ed" providerId="ADAL" clId="{8A00F674-5A1B-4C02-B322-B641C6060C69}" dt="2022-02-23T02:45:17.758" v="248"/>
        <pc:sldMkLst>
          <pc:docMk/>
          <pc:sldMk cId="1084132278" sldId="784"/>
        </pc:sldMkLst>
        <pc:spChg chg="del ord">
          <ac:chgData name="Philip Hawksworth" userId="d6d14317-0de3-410a-859f-549b6ee308ed" providerId="ADAL" clId="{8A00F674-5A1B-4C02-B322-B641C6060C69}" dt="2022-02-22T01:28:24.258" v="11" actId="478"/>
          <ac:spMkLst>
            <pc:docMk/>
            <pc:sldMk cId="1084132278" sldId="784"/>
            <ac:spMk id="2" creationId="{FCE8DECE-8E94-4446-9144-7970C4AB8760}"/>
          </ac:spMkLst>
        </pc:spChg>
        <pc:spChg chg="mod">
          <ac:chgData name="Philip Hawksworth" userId="d6d14317-0de3-410a-859f-549b6ee308ed" providerId="ADAL" clId="{8A00F674-5A1B-4C02-B322-B641C6060C69}" dt="2022-02-22T04:30:19.988" v="152" actId="14100"/>
          <ac:spMkLst>
            <pc:docMk/>
            <pc:sldMk cId="1084132278" sldId="784"/>
            <ac:spMk id="11" creationId="{E59BDAD5-480A-447A-818F-9A0DF72B1B5D}"/>
          </ac:spMkLst>
        </pc:spChg>
        <pc:spChg chg="add del">
          <ac:chgData name="Philip Hawksworth" userId="d6d14317-0de3-410a-859f-549b6ee308ed" providerId="ADAL" clId="{8A00F674-5A1B-4C02-B322-B641C6060C69}" dt="2022-02-22T04:32:44.941" v="160" actId="478"/>
          <ac:spMkLst>
            <pc:docMk/>
            <pc:sldMk cId="1084132278" sldId="784"/>
            <ac:spMk id="13" creationId="{0F39F600-D7D3-4B54-9C41-056DDE3FB933}"/>
          </ac:spMkLst>
        </pc:spChg>
        <pc:spChg chg="add del mod">
          <ac:chgData name="Philip Hawksworth" userId="d6d14317-0de3-410a-859f-549b6ee308ed" providerId="ADAL" clId="{8A00F674-5A1B-4C02-B322-B641C6060C69}" dt="2022-02-22T04:33:49.707" v="170" actId="11529"/>
          <ac:spMkLst>
            <pc:docMk/>
            <pc:sldMk cId="1084132278" sldId="784"/>
            <ac:spMk id="14" creationId="{ED42C75C-7029-48B7-951D-524A1DC6AAD7}"/>
          </ac:spMkLst>
        </pc:spChg>
        <pc:spChg chg="add del">
          <ac:chgData name="Philip Hawksworth" userId="d6d14317-0de3-410a-859f-549b6ee308ed" providerId="ADAL" clId="{8A00F674-5A1B-4C02-B322-B641C6060C69}" dt="2022-02-22T01:28:17.156" v="10" actId="26606"/>
          <ac:spMkLst>
            <pc:docMk/>
            <pc:sldMk cId="1084132278" sldId="784"/>
            <ac:spMk id="16" creationId="{07977D39-626F-40D7-B00F-16E02602DD5A}"/>
          </ac:spMkLst>
        </pc:spChg>
        <pc:spChg chg="add del">
          <ac:chgData name="Philip Hawksworth" userId="d6d14317-0de3-410a-859f-549b6ee308ed" providerId="ADAL" clId="{8A00F674-5A1B-4C02-B322-B641C6060C69}" dt="2022-02-22T01:28:17.156" v="10" actId="26606"/>
          <ac:spMkLst>
            <pc:docMk/>
            <pc:sldMk cId="1084132278" sldId="784"/>
            <ac:spMk id="18" creationId="{B905CDE4-B751-4B3E-B625-6E59F8903414}"/>
          </ac:spMkLst>
        </pc:spChg>
        <pc:spChg chg="add del">
          <ac:chgData name="Philip Hawksworth" userId="d6d14317-0de3-410a-859f-549b6ee308ed" providerId="ADAL" clId="{8A00F674-5A1B-4C02-B322-B641C6060C69}" dt="2022-02-22T01:28:17.156" v="10" actId="26606"/>
          <ac:spMkLst>
            <pc:docMk/>
            <pc:sldMk cId="1084132278" sldId="784"/>
            <ac:spMk id="20" creationId="{08108C16-F4C0-44AA-999D-17BD39219B24}"/>
          </ac:spMkLst>
        </pc:spChg>
        <pc:spChg chg="add del">
          <ac:chgData name="Philip Hawksworth" userId="d6d14317-0de3-410a-859f-549b6ee308ed" providerId="ADAL" clId="{8A00F674-5A1B-4C02-B322-B641C6060C69}" dt="2022-02-22T01:28:17.156" v="10" actId="26606"/>
          <ac:spMkLst>
            <pc:docMk/>
            <pc:sldMk cId="1084132278" sldId="784"/>
            <ac:spMk id="22" creationId="{CDC29AC1-2821-4FCC-B597-88DAF39C36FE}"/>
          </ac:spMkLst>
        </pc:spChg>
        <pc:spChg chg="add del">
          <ac:chgData name="Philip Hawksworth" userId="d6d14317-0de3-410a-859f-549b6ee308ed" providerId="ADAL" clId="{8A00F674-5A1B-4C02-B322-B641C6060C69}" dt="2022-02-22T01:28:17.156" v="10" actId="26606"/>
          <ac:spMkLst>
            <pc:docMk/>
            <pc:sldMk cId="1084132278" sldId="784"/>
            <ac:spMk id="24" creationId="{0640CCAE-325C-4DD0-BB26-38BF690F3BBB}"/>
          </ac:spMkLst>
        </pc:spChg>
        <pc:spChg chg="add del">
          <ac:chgData name="Philip Hawksworth" userId="d6d14317-0de3-410a-859f-549b6ee308ed" providerId="ADAL" clId="{8A00F674-5A1B-4C02-B322-B641C6060C69}" dt="2022-02-22T01:28:17.156" v="10" actId="26606"/>
          <ac:spMkLst>
            <pc:docMk/>
            <pc:sldMk cId="1084132278" sldId="784"/>
            <ac:spMk id="26" creationId="{C8F10CB3-3B5E-4C7A-98CF-B87454DDFA39}"/>
          </ac:spMkLst>
        </pc:spChg>
        <pc:graphicFrameChg chg="add del mod">
          <ac:chgData name="Philip Hawksworth" userId="d6d14317-0de3-410a-859f-549b6ee308ed" providerId="ADAL" clId="{8A00F674-5A1B-4C02-B322-B641C6060C69}" dt="2022-02-22T04:32:16.518" v="158" actId="12084"/>
          <ac:graphicFrameMkLst>
            <pc:docMk/>
            <pc:sldMk cId="1084132278" sldId="784"/>
            <ac:graphicFrameMk id="12" creationId="{86E7EAAF-9DAF-4941-91E1-217C8F340DDD}"/>
          </ac:graphicFrameMkLst>
        </pc:graphicFrameChg>
        <pc:picChg chg="add del mod ord">
          <ac:chgData name="Philip Hawksworth" userId="d6d14317-0de3-410a-859f-549b6ee308ed" providerId="ADAL" clId="{8A00F674-5A1B-4C02-B322-B641C6060C69}" dt="2022-02-22T01:28:24.258" v="11" actId="478"/>
          <ac:picMkLst>
            <pc:docMk/>
            <pc:sldMk cId="1084132278" sldId="784"/>
            <ac:picMk id="4" creationId="{592CBF47-C0C4-454E-A604-9978015B05FE}"/>
          </ac:picMkLst>
        </pc:picChg>
        <pc:picChg chg="add del mod">
          <ac:chgData name="Philip Hawksworth" userId="d6d14317-0de3-410a-859f-549b6ee308ed" providerId="ADAL" clId="{8A00F674-5A1B-4C02-B322-B641C6060C69}" dt="2022-02-22T01:28:24.258" v="11" actId="478"/>
          <ac:picMkLst>
            <pc:docMk/>
            <pc:sldMk cId="1084132278" sldId="784"/>
            <ac:picMk id="5" creationId="{5EF4C460-F975-4BB9-9402-B68980138AA9}"/>
          </ac:picMkLst>
        </pc:picChg>
        <pc:picChg chg="add del mod">
          <ac:chgData name="Philip Hawksworth" userId="d6d14317-0de3-410a-859f-549b6ee308ed" providerId="ADAL" clId="{8A00F674-5A1B-4C02-B322-B641C6060C69}" dt="2022-02-22T01:28:24.258" v="11" actId="478"/>
          <ac:picMkLst>
            <pc:docMk/>
            <pc:sldMk cId="1084132278" sldId="784"/>
            <ac:picMk id="6" creationId="{54A257FF-20AC-4CFD-8C10-DDC9632D6320}"/>
          </ac:picMkLst>
        </pc:picChg>
        <pc:picChg chg="add del mod">
          <ac:chgData name="Philip Hawksworth" userId="d6d14317-0de3-410a-859f-549b6ee308ed" providerId="ADAL" clId="{8A00F674-5A1B-4C02-B322-B641C6060C69}" dt="2022-02-22T01:28:24.258" v="11" actId="478"/>
          <ac:picMkLst>
            <pc:docMk/>
            <pc:sldMk cId="1084132278" sldId="784"/>
            <ac:picMk id="7" creationId="{CB7603BE-6154-4805-B43D-1BC4A3AF7E38}"/>
          </ac:picMkLst>
        </pc:picChg>
        <pc:picChg chg="add del mod">
          <ac:chgData name="Philip Hawksworth" userId="d6d14317-0de3-410a-859f-549b6ee308ed" providerId="ADAL" clId="{8A00F674-5A1B-4C02-B322-B641C6060C69}" dt="2022-02-22T01:28:24.258" v="11" actId="478"/>
          <ac:picMkLst>
            <pc:docMk/>
            <pc:sldMk cId="1084132278" sldId="784"/>
            <ac:picMk id="8" creationId="{7D5E0C73-9B58-4FDB-B6B5-7B397783E138}"/>
          </ac:picMkLst>
        </pc:picChg>
        <pc:picChg chg="add del mod ord">
          <ac:chgData name="Philip Hawksworth" userId="d6d14317-0de3-410a-859f-549b6ee308ed" providerId="ADAL" clId="{8A00F674-5A1B-4C02-B322-B641C6060C69}" dt="2022-02-22T01:28:24.258" v="11" actId="478"/>
          <ac:picMkLst>
            <pc:docMk/>
            <pc:sldMk cId="1084132278" sldId="784"/>
            <ac:picMk id="9" creationId="{29B04746-2DE6-4FD8-9FA9-74DF108A8483}"/>
          </ac:picMkLst>
        </pc:picChg>
        <pc:picChg chg="add del mod">
          <ac:chgData name="Philip Hawksworth" userId="d6d14317-0de3-410a-859f-549b6ee308ed" providerId="ADAL" clId="{8A00F674-5A1B-4C02-B322-B641C6060C69}" dt="2022-02-22T04:33:01.705" v="162" actId="478"/>
          <ac:picMkLst>
            <pc:docMk/>
            <pc:sldMk cId="1084132278" sldId="784"/>
            <ac:picMk id="10" creationId="{2C3A6285-414B-4F12-A582-C83CB6E68941}"/>
          </ac:picMkLst>
        </pc:picChg>
        <pc:picChg chg="add del mod">
          <ac:chgData name="Philip Hawksworth" userId="d6d14317-0de3-410a-859f-549b6ee308ed" providerId="ADAL" clId="{8A00F674-5A1B-4C02-B322-B641C6060C69}" dt="2022-02-22T04:35:07.631" v="175" actId="478"/>
          <ac:picMkLst>
            <pc:docMk/>
            <pc:sldMk cId="1084132278" sldId="784"/>
            <ac:picMk id="17" creationId="{A0A9EEE6-AE91-4C58-BAE3-DDB3D78E8193}"/>
          </ac:picMkLst>
        </pc:picChg>
        <pc:picChg chg="add del mod">
          <ac:chgData name="Philip Hawksworth" userId="d6d14317-0de3-410a-859f-549b6ee308ed" providerId="ADAL" clId="{8A00F674-5A1B-4C02-B322-B641C6060C69}" dt="2022-02-22T04:35:06.257" v="174" actId="478"/>
          <ac:picMkLst>
            <pc:docMk/>
            <pc:sldMk cId="1084132278" sldId="784"/>
            <ac:picMk id="19" creationId="{397B33D8-F9C2-4CC1-BD2B-A2BFC28D4446}"/>
          </ac:picMkLst>
        </pc:picChg>
        <pc:picChg chg="add mod">
          <ac:chgData name="Philip Hawksworth" userId="d6d14317-0de3-410a-859f-549b6ee308ed" providerId="ADAL" clId="{8A00F674-5A1B-4C02-B322-B641C6060C69}" dt="2022-02-22T04:23:41.334" v="110" actId="1076"/>
          <ac:picMkLst>
            <pc:docMk/>
            <pc:sldMk cId="1084132278" sldId="784"/>
            <ac:picMk id="21" creationId="{85C14D36-548A-47A5-8EBC-D6110B810F7B}"/>
          </ac:picMkLst>
        </pc:picChg>
        <pc:picChg chg="add mod">
          <ac:chgData name="Philip Hawksworth" userId="d6d14317-0de3-410a-859f-549b6ee308ed" providerId="ADAL" clId="{8A00F674-5A1B-4C02-B322-B641C6060C69}" dt="2022-02-22T01:28:53.243" v="13" actId="1076"/>
          <ac:picMkLst>
            <pc:docMk/>
            <pc:sldMk cId="1084132278" sldId="784"/>
            <ac:picMk id="23" creationId="{865270CA-C0CC-4662-8801-946477B4DC0D}"/>
          </ac:picMkLst>
        </pc:picChg>
        <pc:picChg chg="add mod">
          <ac:chgData name="Philip Hawksworth" userId="d6d14317-0de3-410a-859f-549b6ee308ed" providerId="ADAL" clId="{8A00F674-5A1B-4C02-B322-B641C6060C69}" dt="2022-02-22T01:29:25.936" v="36" actId="1035"/>
          <ac:picMkLst>
            <pc:docMk/>
            <pc:sldMk cId="1084132278" sldId="784"/>
            <ac:picMk id="25" creationId="{C9C898D6-66A7-4769-A4A6-BD3930E352F7}"/>
          </ac:picMkLst>
        </pc:picChg>
        <pc:picChg chg="add mod">
          <ac:chgData name="Philip Hawksworth" userId="d6d14317-0de3-410a-859f-549b6ee308ed" providerId="ADAL" clId="{8A00F674-5A1B-4C02-B322-B641C6060C69}" dt="2022-02-22T04:23:41.334" v="110" actId="1076"/>
          <ac:picMkLst>
            <pc:docMk/>
            <pc:sldMk cId="1084132278" sldId="784"/>
            <ac:picMk id="27" creationId="{C085D8DB-4949-4AA9-9A10-94DE369DC1EB}"/>
          </ac:picMkLst>
        </pc:picChg>
        <pc:picChg chg="add del mod">
          <ac:chgData name="Philip Hawksworth" userId="d6d14317-0de3-410a-859f-549b6ee308ed" providerId="ADAL" clId="{8A00F674-5A1B-4C02-B322-B641C6060C69}" dt="2022-02-22T04:35:37.907" v="181" actId="21"/>
          <ac:picMkLst>
            <pc:docMk/>
            <pc:sldMk cId="1084132278" sldId="784"/>
            <ac:picMk id="28" creationId="{C62BBE68-D8A7-41DF-ACF4-0DB3C7133CF3}"/>
          </ac:picMkLst>
        </pc:picChg>
      </pc:sldChg>
      <pc:sldChg chg="addSp delSp modSp mod modAnim">
        <pc:chgData name="Philip Hawksworth" userId="d6d14317-0de3-410a-859f-549b6ee308ed" providerId="ADAL" clId="{8A00F674-5A1B-4C02-B322-B641C6060C69}" dt="2022-03-09T00:56:35.643" v="309"/>
        <pc:sldMkLst>
          <pc:docMk/>
          <pc:sldMk cId="3863511998" sldId="785"/>
        </pc:sldMkLst>
        <pc:spChg chg="mod">
          <ac:chgData name="Philip Hawksworth" userId="d6d14317-0de3-410a-859f-549b6ee308ed" providerId="ADAL" clId="{8A00F674-5A1B-4C02-B322-B641C6060C69}" dt="2022-02-23T00:42:50.347" v="227" actId="20577"/>
          <ac:spMkLst>
            <pc:docMk/>
            <pc:sldMk cId="3863511998" sldId="785"/>
            <ac:spMk id="2" creationId="{38116CD5-AA63-4F99-BA3D-47E6FB3F6431}"/>
          </ac:spMkLst>
        </pc:spChg>
        <pc:spChg chg="mod">
          <ac:chgData name="Philip Hawksworth" userId="d6d14317-0de3-410a-859f-549b6ee308ed" providerId="ADAL" clId="{8A00F674-5A1B-4C02-B322-B641C6060C69}" dt="2022-02-22T04:36:56.524" v="190" actId="26606"/>
          <ac:spMkLst>
            <pc:docMk/>
            <pc:sldMk cId="3863511998" sldId="785"/>
            <ac:spMk id="6" creationId="{CAEB6DF8-8D27-45F9-B8C9-8CB4CC69926A}"/>
          </ac:spMkLst>
        </pc:spChg>
        <pc:spChg chg="add del">
          <ac:chgData name="Philip Hawksworth" userId="d6d14317-0de3-410a-859f-549b6ee308ed" providerId="ADAL" clId="{8A00F674-5A1B-4C02-B322-B641C6060C69}" dt="2022-02-22T04:36:56.524" v="190" actId="26606"/>
          <ac:spMkLst>
            <pc:docMk/>
            <pc:sldMk cId="3863511998" sldId="785"/>
            <ac:spMk id="11" creationId="{8FC9BE17-9A7B-462D-AE50-3D8777387304}"/>
          </ac:spMkLst>
        </pc:spChg>
        <pc:spChg chg="add del">
          <ac:chgData name="Philip Hawksworth" userId="d6d14317-0de3-410a-859f-549b6ee308ed" providerId="ADAL" clId="{8A00F674-5A1B-4C02-B322-B641C6060C69}" dt="2022-02-22T04:36:56.524" v="190" actId="26606"/>
          <ac:spMkLst>
            <pc:docMk/>
            <pc:sldMk cId="3863511998" sldId="785"/>
            <ac:spMk id="13" creationId="{3EBE8569-6AEC-4B8C-8D53-2DE337CDBA65}"/>
          </ac:spMkLst>
        </pc:spChg>
        <pc:spChg chg="add del">
          <ac:chgData name="Philip Hawksworth" userId="d6d14317-0de3-410a-859f-549b6ee308ed" providerId="ADAL" clId="{8A00F674-5A1B-4C02-B322-B641C6060C69}" dt="2022-02-22T04:36:56.524" v="190" actId="26606"/>
          <ac:spMkLst>
            <pc:docMk/>
            <pc:sldMk cId="3863511998" sldId="785"/>
            <ac:spMk id="15" creationId="{55D4142C-5077-457F-A6AD-3FECFDB39685}"/>
          </ac:spMkLst>
        </pc:spChg>
        <pc:spChg chg="add del">
          <ac:chgData name="Philip Hawksworth" userId="d6d14317-0de3-410a-859f-549b6ee308ed" providerId="ADAL" clId="{8A00F674-5A1B-4C02-B322-B641C6060C69}" dt="2022-02-22T04:36:56.524" v="190" actId="26606"/>
          <ac:spMkLst>
            <pc:docMk/>
            <pc:sldMk cId="3863511998" sldId="785"/>
            <ac:spMk id="17" creationId="{7A5F0580-5EE9-419F-96EE-B6529EF6E7D0}"/>
          </ac:spMkLst>
        </pc:spChg>
        <pc:picChg chg="add del mod ord">
          <ac:chgData name="Philip Hawksworth" userId="d6d14317-0de3-410a-859f-549b6ee308ed" providerId="ADAL" clId="{8A00F674-5A1B-4C02-B322-B641C6060C69}" dt="2022-02-22T04:36:59.841" v="191" actId="478"/>
          <ac:picMkLst>
            <pc:docMk/>
            <pc:sldMk cId="3863511998" sldId="785"/>
            <ac:picMk id="4" creationId="{60207668-33BD-4E38-8018-218136656491}"/>
          </ac:picMkLst>
        </pc:picChg>
        <pc:picChg chg="add mod ord">
          <ac:chgData name="Philip Hawksworth" userId="d6d14317-0de3-410a-859f-549b6ee308ed" providerId="ADAL" clId="{8A00F674-5A1B-4C02-B322-B641C6060C69}" dt="2022-02-22T04:38:14.974" v="194" actId="29295"/>
          <ac:picMkLst>
            <pc:docMk/>
            <pc:sldMk cId="3863511998" sldId="785"/>
            <ac:picMk id="9" creationId="{8D176605-76DB-49BA-858C-9F6DA540D770}"/>
          </ac:picMkLst>
        </pc:picChg>
      </pc:sldChg>
      <pc:sldChg chg="modSp mod modAnim">
        <pc:chgData name="Philip Hawksworth" userId="d6d14317-0de3-410a-859f-549b6ee308ed" providerId="ADAL" clId="{8A00F674-5A1B-4C02-B322-B641C6060C69}" dt="2022-03-16T02:13:04.508" v="451" actId="1035"/>
        <pc:sldMkLst>
          <pc:docMk/>
          <pc:sldMk cId="2403928635" sldId="786"/>
        </pc:sldMkLst>
        <pc:spChg chg="mod">
          <ac:chgData name="Philip Hawksworth" userId="d6d14317-0de3-410a-859f-549b6ee308ed" providerId="ADAL" clId="{8A00F674-5A1B-4C02-B322-B641C6060C69}" dt="2022-02-22T01:31:25.008" v="46" actId="20577"/>
          <ac:spMkLst>
            <pc:docMk/>
            <pc:sldMk cId="2403928635" sldId="786"/>
            <ac:spMk id="2" creationId="{38116CD5-AA63-4F99-BA3D-47E6FB3F6431}"/>
          </ac:spMkLst>
        </pc:spChg>
        <pc:spChg chg="mod">
          <ac:chgData name="Philip Hawksworth" userId="d6d14317-0de3-410a-859f-549b6ee308ed" providerId="ADAL" clId="{8A00F674-5A1B-4C02-B322-B641C6060C69}" dt="2022-03-16T02:13:04.508" v="451" actId="1035"/>
          <ac:spMkLst>
            <pc:docMk/>
            <pc:sldMk cId="2403928635" sldId="786"/>
            <ac:spMk id="5" creationId="{6DBA27D9-BC24-4593-9135-AEEE0F55E388}"/>
          </ac:spMkLst>
        </pc:spChg>
        <pc:spChg chg="mod">
          <ac:chgData name="Philip Hawksworth" userId="d6d14317-0de3-410a-859f-549b6ee308ed" providerId="ADAL" clId="{8A00F674-5A1B-4C02-B322-B641C6060C69}" dt="2022-02-22T04:26:07.300" v="133" actId="207"/>
          <ac:spMkLst>
            <pc:docMk/>
            <pc:sldMk cId="2403928635" sldId="786"/>
            <ac:spMk id="6" creationId="{CAEB6DF8-8D27-45F9-B8C9-8CB4CC69926A}"/>
          </ac:spMkLst>
        </pc:spChg>
        <pc:spChg chg="mod">
          <ac:chgData name="Philip Hawksworth" userId="d6d14317-0de3-410a-859f-549b6ee308ed" providerId="ADAL" clId="{8A00F674-5A1B-4C02-B322-B641C6060C69}" dt="2022-03-16T02:13:04.508" v="451" actId="1035"/>
          <ac:spMkLst>
            <pc:docMk/>
            <pc:sldMk cId="2403928635" sldId="786"/>
            <ac:spMk id="7" creationId="{BE9EB7C1-FB9B-40B3-A7EF-E1814B86D163}"/>
          </ac:spMkLst>
        </pc:spChg>
      </pc:sldChg>
      <pc:sldChg chg="addSp delSp modSp mod setBg modAnim">
        <pc:chgData name="Philip Hawksworth" userId="d6d14317-0de3-410a-859f-549b6ee308ed" providerId="ADAL" clId="{8A00F674-5A1B-4C02-B322-B641C6060C69}" dt="2022-02-23T02:49:51.879" v="267"/>
        <pc:sldMkLst>
          <pc:docMk/>
          <pc:sldMk cId="703643943" sldId="787"/>
        </pc:sldMkLst>
        <pc:spChg chg="ord">
          <ac:chgData name="Philip Hawksworth" userId="d6d14317-0de3-410a-859f-549b6ee308ed" providerId="ADAL" clId="{8A00F674-5A1B-4C02-B322-B641C6060C69}" dt="2022-02-22T04:18:42.853" v="96" actId="26606"/>
          <ac:spMkLst>
            <pc:docMk/>
            <pc:sldMk cId="703643943" sldId="787"/>
            <ac:spMk id="2" creationId="{FCE8DECE-8E94-4446-9144-7970C4AB8760}"/>
          </ac:spMkLst>
        </pc:spChg>
        <pc:spChg chg="mod">
          <ac:chgData name="Philip Hawksworth" userId="d6d14317-0de3-410a-859f-549b6ee308ed" providerId="ADAL" clId="{8A00F674-5A1B-4C02-B322-B641C6060C69}" dt="2022-02-23T02:21:47.307" v="233" actId="20577"/>
          <ac:spMkLst>
            <pc:docMk/>
            <pc:sldMk cId="703643943" sldId="787"/>
            <ac:spMk id="11" creationId="{E59BDAD5-480A-447A-818F-9A0DF72B1B5D}"/>
          </ac:spMkLst>
        </pc:spChg>
        <pc:spChg chg="add del">
          <ac:chgData name="Philip Hawksworth" userId="d6d14317-0de3-410a-859f-549b6ee308ed" providerId="ADAL" clId="{8A00F674-5A1B-4C02-B322-B641C6060C69}" dt="2022-02-22T04:18:42.853" v="96" actId="26606"/>
          <ac:spMkLst>
            <pc:docMk/>
            <pc:sldMk cId="703643943" sldId="787"/>
            <ac:spMk id="16" creationId="{F13C74B1-5B17-4795-BED0-7140497B445A}"/>
          </ac:spMkLst>
        </pc:spChg>
        <pc:spChg chg="add del">
          <ac:chgData name="Philip Hawksworth" userId="d6d14317-0de3-410a-859f-549b6ee308ed" providerId="ADAL" clId="{8A00F674-5A1B-4C02-B322-B641C6060C69}" dt="2022-02-22T04:18:42.853" v="96" actId="26606"/>
          <ac:spMkLst>
            <pc:docMk/>
            <pc:sldMk cId="703643943" sldId="787"/>
            <ac:spMk id="18" creationId="{D4974D33-8DC5-464E-8C6D-BE58F0669C17}"/>
          </ac:spMkLst>
        </pc:spChg>
        <pc:picChg chg="add del mod">
          <ac:chgData name="Philip Hawksworth" userId="d6d14317-0de3-410a-859f-549b6ee308ed" providerId="ADAL" clId="{8A00F674-5A1B-4C02-B322-B641C6060C69}" dt="2022-02-22T04:19:34.235" v="104" actId="478"/>
          <ac:picMkLst>
            <pc:docMk/>
            <pc:sldMk cId="703643943" sldId="787"/>
            <ac:picMk id="4" creationId="{E6CE77CD-1BB0-4777-A32E-18216A517A6B}"/>
          </ac:picMkLst>
        </pc:picChg>
        <pc:picChg chg="add del mod">
          <ac:chgData name="Philip Hawksworth" userId="d6d14317-0de3-410a-859f-549b6ee308ed" providerId="ADAL" clId="{8A00F674-5A1B-4C02-B322-B641C6060C69}" dt="2022-02-22T04:27:05.663" v="138" actId="21"/>
          <ac:picMkLst>
            <pc:docMk/>
            <pc:sldMk cId="703643943" sldId="787"/>
            <ac:picMk id="5" creationId="{4B817268-0722-4809-B76A-9D4C090250D0}"/>
          </ac:picMkLst>
        </pc:picChg>
        <pc:picChg chg="add mod">
          <ac:chgData name="Philip Hawksworth" userId="d6d14317-0de3-410a-859f-549b6ee308ed" providerId="ADAL" clId="{8A00F674-5A1B-4C02-B322-B641C6060C69}" dt="2022-02-23T02:13:00.355" v="232" actId="14100"/>
          <ac:picMkLst>
            <pc:docMk/>
            <pc:sldMk cId="703643943" sldId="787"/>
            <ac:picMk id="8" creationId="{9163E801-54E9-4E35-A892-8BBC4E0F4708}"/>
          </ac:picMkLst>
        </pc:picChg>
      </pc:sldChg>
      <pc:sldChg chg="addSp delSp modSp mod setBg modAnim setClrOvrMap">
        <pc:chgData name="Philip Hawksworth" userId="d6d14317-0de3-410a-859f-549b6ee308ed" providerId="ADAL" clId="{8A00F674-5A1B-4C02-B322-B641C6060C69}" dt="2022-04-13T07:33:58.113" v="452" actId="207"/>
        <pc:sldMkLst>
          <pc:docMk/>
          <pc:sldMk cId="3599849358" sldId="788"/>
        </pc:sldMkLst>
        <pc:spChg chg="ord">
          <ac:chgData name="Philip Hawksworth" userId="d6d14317-0de3-410a-859f-549b6ee308ed" providerId="ADAL" clId="{8A00F674-5A1B-4C02-B322-B641C6060C69}" dt="2022-02-22T04:27:45.291" v="144" actId="26606"/>
          <ac:spMkLst>
            <pc:docMk/>
            <pc:sldMk cId="3599849358" sldId="788"/>
            <ac:spMk id="2" creationId="{FCE8DECE-8E94-4446-9144-7970C4AB8760}"/>
          </ac:spMkLst>
        </pc:spChg>
        <pc:spChg chg="mod">
          <ac:chgData name="Philip Hawksworth" userId="d6d14317-0de3-410a-859f-549b6ee308ed" providerId="ADAL" clId="{8A00F674-5A1B-4C02-B322-B641C6060C69}" dt="2022-04-13T07:33:58.113" v="452" actId="207"/>
          <ac:spMkLst>
            <pc:docMk/>
            <pc:sldMk cId="3599849358" sldId="788"/>
            <ac:spMk id="11" creationId="{E59BDAD5-480A-447A-818F-9A0DF72B1B5D}"/>
          </ac:spMkLst>
        </pc:spChg>
        <pc:spChg chg="add del">
          <ac:chgData name="Philip Hawksworth" userId="d6d14317-0de3-410a-859f-549b6ee308ed" providerId="ADAL" clId="{8A00F674-5A1B-4C02-B322-B641C6060C69}" dt="2022-02-22T04:27:45.291" v="144" actId="26606"/>
          <ac:spMkLst>
            <pc:docMk/>
            <pc:sldMk cId="3599849358" sldId="788"/>
            <ac:spMk id="16" creationId="{E49CC64F-7275-4E33-961B-0C5CDC439875}"/>
          </ac:spMkLst>
        </pc:spChg>
        <pc:picChg chg="add del mod">
          <ac:chgData name="Philip Hawksworth" userId="d6d14317-0de3-410a-859f-549b6ee308ed" providerId="ADAL" clId="{8A00F674-5A1B-4C02-B322-B641C6060C69}" dt="2022-02-23T02:29:53.896" v="236" actId="478"/>
          <ac:picMkLst>
            <pc:docMk/>
            <pc:sldMk cId="3599849358" sldId="788"/>
            <ac:picMk id="4" creationId="{63E8C98F-031D-48B4-90EF-4285624B4034}"/>
          </ac:picMkLst>
        </pc:picChg>
        <pc:picChg chg="add mod">
          <ac:chgData name="Philip Hawksworth" userId="d6d14317-0de3-410a-859f-549b6ee308ed" providerId="ADAL" clId="{8A00F674-5A1B-4C02-B322-B641C6060C69}" dt="2022-02-23T02:29:49.862" v="235" actId="1076"/>
          <ac:picMkLst>
            <pc:docMk/>
            <pc:sldMk cId="3599849358" sldId="788"/>
            <ac:picMk id="6" creationId="{64BEBD04-946B-4485-9F14-44867FE3832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29B297-0541-42E6-8FE4-5809DD8A037A}" type="datetimeFigureOut">
              <a:rPr lang="en-AU" smtClean="0"/>
              <a:t>13/04/2022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3712A2-D48B-46AD-8D45-783F8390E5F8}" type="slidenum">
              <a:rPr lang="en-AU" smtClean="0"/>
              <a:t>‹#›</a:t>
            </a:fld>
            <a:endParaRPr lang="en-AU"/>
          </a:p>
        </p:txBody>
      </p:sp>
    </p:spTree>
    <p:extLst>
      <p:ext uri="{BB962C8B-B14F-4D97-AF65-F5344CB8AC3E}">
        <p14:creationId xmlns:p14="http://schemas.microsoft.com/office/powerpoint/2010/main" val="2053725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9075CFA-58CE-47F7-A1C7-B39FA06E508A}" type="slidenum">
              <a:rPr lang="en-US" sz="1200" smtClean="0"/>
              <a:pPr/>
              <a:t>6</a:t>
            </a:fld>
            <a:endParaRPr lang="en-US" sz="1200"/>
          </a:p>
        </p:txBody>
      </p:sp>
      <p:sp>
        <p:nvSpPr>
          <p:cNvPr id="14338" name="Rectangle 2"/>
          <p:cNvSpPr>
            <a:spLocks noGrp="1" noRot="1" noChangeAspect="1" noChangeArrowheads="1" noTextEdit="1"/>
          </p:cNvSpPr>
          <p:nvPr>
            <p:ph type="sldImg"/>
          </p:nvPr>
        </p:nvSpPr>
        <p:spPr>
          <a:xfrm>
            <a:off x="177800" y="685800"/>
            <a:ext cx="6502400" cy="3657600"/>
          </a:xfrm>
          <a:ln/>
          <a:extLst>
            <a:ext uri="{FAA26D3D-D897-4be2-8F04-BA451C77F1D7}"/>
          </a:extLst>
        </p:spPr>
      </p:sp>
      <p:sp>
        <p:nvSpPr>
          <p:cNvPr id="16388" name="Rectangle 3"/>
          <p:cNvSpPr>
            <a:spLocks noGrp="1" noChangeArrowheads="1"/>
          </p:cNvSpPr>
          <p:nvPr>
            <p:ph type="body" idx="1"/>
          </p:nvPr>
        </p:nvSpPr>
        <p:spPr>
          <a:noFill/>
        </p:spPr>
        <p:txBody>
          <a:bodyPr/>
          <a:lstStyle/>
          <a:p>
            <a:pPr eaLnBrk="1" hangingPunct="1"/>
            <a:r>
              <a:rPr lang="en-US" dirty="0">
                <a:latin typeface="Arial" pitchFamily="34" charset="0"/>
                <a:ea typeface="ＭＳ Ｐゴシック" pitchFamily="34" charset="-128"/>
              </a:rPr>
              <a:t>Dependency model- </a:t>
            </a:r>
          </a:p>
        </p:txBody>
      </p:sp>
    </p:spTree>
    <p:extLst>
      <p:ext uri="{BB962C8B-B14F-4D97-AF65-F5344CB8AC3E}">
        <p14:creationId xmlns:p14="http://schemas.microsoft.com/office/powerpoint/2010/main" val="309309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9075CFA-58CE-47F7-A1C7-B39FA06E508A}" type="slidenum">
              <a:rPr lang="en-US" sz="1200" smtClean="0"/>
              <a:pPr/>
              <a:t>7</a:t>
            </a:fld>
            <a:endParaRPr lang="en-US" sz="1200"/>
          </a:p>
        </p:txBody>
      </p:sp>
      <p:sp>
        <p:nvSpPr>
          <p:cNvPr id="14338" name="Rectangle 2"/>
          <p:cNvSpPr>
            <a:spLocks noGrp="1" noRot="1" noChangeAspect="1" noChangeArrowheads="1" noTextEdit="1"/>
          </p:cNvSpPr>
          <p:nvPr>
            <p:ph type="sldImg"/>
          </p:nvPr>
        </p:nvSpPr>
        <p:spPr>
          <a:ln/>
          <a:extLst>
            <a:ext uri="{FAA26D3D-D897-4be2-8F04-BA451C77F1D7}"/>
          </a:extLst>
        </p:spPr>
      </p:sp>
      <p:sp>
        <p:nvSpPr>
          <p:cNvPr id="16388" name="Rectangle 3"/>
          <p:cNvSpPr>
            <a:spLocks noGrp="1" noChangeArrowheads="1"/>
          </p:cNvSpPr>
          <p:nvPr>
            <p:ph type="body" idx="1"/>
          </p:nvPr>
        </p:nvSpPr>
        <p:spPr>
          <a:noFill/>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3657956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6807-968F-4879-AAAB-D61609718C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B2EF3D3-9D73-4F0B-BAB3-CDBAACD5A9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3845A14-0546-4AF6-88C9-C8BEF2405CD3}"/>
              </a:ext>
            </a:extLst>
          </p:cNvPr>
          <p:cNvSpPr>
            <a:spLocks noGrp="1"/>
          </p:cNvSpPr>
          <p:nvPr>
            <p:ph type="dt" sz="half" idx="10"/>
          </p:nvPr>
        </p:nvSpPr>
        <p:spPr/>
        <p:txBody>
          <a:bodyPr/>
          <a:lstStyle/>
          <a:p>
            <a:fld id="{368A6DC7-685B-4DE6-B458-EFF1C5DF9A0D}" type="datetimeFigureOut">
              <a:rPr lang="en-AU" smtClean="0"/>
              <a:t>13/04/2022</a:t>
            </a:fld>
            <a:endParaRPr lang="en-AU"/>
          </a:p>
        </p:txBody>
      </p:sp>
      <p:sp>
        <p:nvSpPr>
          <p:cNvPr id="5" name="Footer Placeholder 4">
            <a:extLst>
              <a:ext uri="{FF2B5EF4-FFF2-40B4-BE49-F238E27FC236}">
                <a16:creationId xmlns:a16="http://schemas.microsoft.com/office/drawing/2014/main" id="{BAA2C095-6118-441C-A517-EE8E0F16927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47F5082-BE82-45AF-A497-D0C912F54292}"/>
              </a:ext>
            </a:extLst>
          </p:cNvPr>
          <p:cNvSpPr>
            <a:spLocks noGrp="1"/>
          </p:cNvSpPr>
          <p:nvPr>
            <p:ph type="sldNum" sz="quarter" idx="12"/>
          </p:nvPr>
        </p:nvSpPr>
        <p:spPr/>
        <p:txBody>
          <a:bodyPr/>
          <a:lstStyle/>
          <a:p>
            <a:fld id="{1FAF3D7D-32F9-4B7D-98D0-FADE63EA620E}" type="slidenum">
              <a:rPr lang="en-AU" smtClean="0"/>
              <a:t>‹#›</a:t>
            </a:fld>
            <a:endParaRPr lang="en-AU"/>
          </a:p>
        </p:txBody>
      </p:sp>
    </p:spTree>
    <p:extLst>
      <p:ext uri="{BB962C8B-B14F-4D97-AF65-F5344CB8AC3E}">
        <p14:creationId xmlns:p14="http://schemas.microsoft.com/office/powerpoint/2010/main" val="146980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A430-F17A-4CE9-9FE1-9948F806BC34}"/>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B7B5C40-94D5-4150-9118-8E545ED521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CD9DE78-D228-4E6B-8612-884808A50B47}"/>
              </a:ext>
            </a:extLst>
          </p:cNvPr>
          <p:cNvSpPr>
            <a:spLocks noGrp="1"/>
          </p:cNvSpPr>
          <p:nvPr>
            <p:ph type="dt" sz="half" idx="10"/>
          </p:nvPr>
        </p:nvSpPr>
        <p:spPr/>
        <p:txBody>
          <a:bodyPr/>
          <a:lstStyle/>
          <a:p>
            <a:fld id="{368A6DC7-685B-4DE6-B458-EFF1C5DF9A0D}" type="datetimeFigureOut">
              <a:rPr lang="en-AU" smtClean="0"/>
              <a:t>13/04/2022</a:t>
            </a:fld>
            <a:endParaRPr lang="en-AU"/>
          </a:p>
        </p:txBody>
      </p:sp>
      <p:sp>
        <p:nvSpPr>
          <p:cNvPr id="5" name="Footer Placeholder 4">
            <a:extLst>
              <a:ext uri="{FF2B5EF4-FFF2-40B4-BE49-F238E27FC236}">
                <a16:creationId xmlns:a16="http://schemas.microsoft.com/office/drawing/2014/main" id="{139C48D4-52FE-436E-A6B7-5E4F3026160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1B3B51E-16C9-4DAE-AF60-30FC67F24FA0}"/>
              </a:ext>
            </a:extLst>
          </p:cNvPr>
          <p:cNvSpPr>
            <a:spLocks noGrp="1"/>
          </p:cNvSpPr>
          <p:nvPr>
            <p:ph type="sldNum" sz="quarter" idx="12"/>
          </p:nvPr>
        </p:nvSpPr>
        <p:spPr/>
        <p:txBody>
          <a:bodyPr/>
          <a:lstStyle/>
          <a:p>
            <a:fld id="{1FAF3D7D-32F9-4B7D-98D0-FADE63EA620E}" type="slidenum">
              <a:rPr lang="en-AU" smtClean="0"/>
              <a:t>‹#›</a:t>
            </a:fld>
            <a:endParaRPr lang="en-AU"/>
          </a:p>
        </p:txBody>
      </p:sp>
    </p:spTree>
    <p:extLst>
      <p:ext uri="{BB962C8B-B14F-4D97-AF65-F5344CB8AC3E}">
        <p14:creationId xmlns:p14="http://schemas.microsoft.com/office/powerpoint/2010/main" val="396755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F055CD-BF35-452D-8F48-5613FCC359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C301F3F-4F5A-4C7F-95C4-7E8FCD6E6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B26FCA9-5926-40B2-8E7B-D9B73121ED0D}"/>
              </a:ext>
            </a:extLst>
          </p:cNvPr>
          <p:cNvSpPr>
            <a:spLocks noGrp="1"/>
          </p:cNvSpPr>
          <p:nvPr>
            <p:ph type="dt" sz="half" idx="10"/>
          </p:nvPr>
        </p:nvSpPr>
        <p:spPr/>
        <p:txBody>
          <a:bodyPr/>
          <a:lstStyle/>
          <a:p>
            <a:fld id="{368A6DC7-685B-4DE6-B458-EFF1C5DF9A0D}" type="datetimeFigureOut">
              <a:rPr lang="en-AU" smtClean="0"/>
              <a:t>13/04/2022</a:t>
            </a:fld>
            <a:endParaRPr lang="en-AU"/>
          </a:p>
        </p:txBody>
      </p:sp>
      <p:sp>
        <p:nvSpPr>
          <p:cNvPr id="5" name="Footer Placeholder 4">
            <a:extLst>
              <a:ext uri="{FF2B5EF4-FFF2-40B4-BE49-F238E27FC236}">
                <a16:creationId xmlns:a16="http://schemas.microsoft.com/office/drawing/2014/main" id="{B0A92F6C-76AA-48E6-A64F-2F9B7AB1C5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8E5124C-7B8E-42FF-8F3A-FE8378AF3DFC}"/>
              </a:ext>
            </a:extLst>
          </p:cNvPr>
          <p:cNvSpPr>
            <a:spLocks noGrp="1"/>
          </p:cNvSpPr>
          <p:nvPr>
            <p:ph type="sldNum" sz="quarter" idx="12"/>
          </p:nvPr>
        </p:nvSpPr>
        <p:spPr/>
        <p:txBody>
          <a:bodyPr/>
          <a:lstStyle/>
          <a:p>
            <a:fld id="{1FAF3D7D-32F9-4B7D-98D0-FADE63EA620E}" type="slidenum">
              <a:rPr lang="en-AU" smtClean="0"/>
              <a:t>‹#›</a:t>
            </a:fld>
            <a:endParaRPr lang="en-AU"/>
          </a:p>
        </p:txBody>
      </p:sp>
    </p:spTree>
    <p:extLst>
      <p:ext uri="{BB962C8B-B14F-4D97-AF65-F5344CB8AC3E}">
        <p14:creationId xmlns:p14="http://schemas.microsoft.com/office/powerpoint/2010/main" val="781816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LC 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674726"/>
      </p:ext>
    </p:extLst>
  </p:cSld>
  <p:clrMapOvr>
    <a:masterClrMapping/>
  </p:clrMapOvr>
  <p:transition spd="slow">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DB15-2E07-484A-AC13-CFFBAAEC6F5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EC18E88-0684-41F8-861E-2397B2DEEB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959F988-6EFE-49BA-A51A-69F88ADD8A53}"/>
              </a:ext>
            </a:extLst>
          </p:cNvPr>
          <p:cNvSpPr>
            <a:spLocks noGrp="1"/>
          </p:cNvSpPr>
          <p:nvPr>
            <p:ph type="dt" sz="half" idx="10"/>
          </p:nvPr>
        </p:nvSpPr>
        <p:spPr/>
        <p:txBody>
          <a:bodyPr/>
          <a:lstStyle/>
          <a:p>
            <a:fld id="{368A6DC7-685B-4DE6-B458-EFF1C5DF9A0D}" type="datetimeFigureOut">
              <a:rPr lang="en-AU" smtClean="0"/>
              <a:t>13/04/2022</a:t>
            </a:fld>
            <a:endParaRPr lang="en-AU"/>
          </a:p>
        </p:txBody>
      </p:sp>
      <p:sp>
        <p:nvSpPr>
          <p:cNvPr id="5" name="Footer Placeholder 4">
            <a:extLst>
              <a:ext uri="{FF2B5EF4-FFF2-40B4-BE49-F238E27FC236}">
                <a16:creationId xmlns:a16="http://schemas.microsoft.com/office/drawing/2014/main" id="{AC2D8F8D-4762-4089-A903-DFA508683AC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3876D17-CB3E-403E-AB9E-1B43095016C5}"/>
              </a:ext>
            </a:extLst>
          </p:cNvPr>
          <p:cNvSpPr>
            <a:spLocks noGrp="1"/>
          </p:cNvSpPr>
          <p:nvPr>
            <p:ph type="sldNum" sz="quarter" idx="12"/>
          </p:nvPr>
        </p:nvSpPr>
        <p:spPr/>
        <p:txBody>
          <a:bodyPr/>
          <a:lstStyle/>
          <a:p>
            <a:fld id="{1FAF3D7D-32F9-4B7D-98D0-FADE63EA620E}" type="slidenum">
              <a:rPr lang="en-AU" smtClean="0"/>
              <a:t>‹#›</a:t>
            </a:fld>
            <a:endParaRPr lang="en-AU"/>
          </a:p>
        </p:txBody>
      </p:sp>
    </p:spTree>
    <p:extLst>
      <p:ext uri="{BB962C8B-B14F-4D97-AF65-F5344CB8AC3E}">
        <p14:creationId xmlns:p14="http://schemas.microsoft.com/office/powerpoint/2010/main" val="195047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EE3C2-C299-4B32-9F95-0FB114FAFE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E07CCB7-6EC9-4183-A101-155A5B6D13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3EADFE-B380-4998-A545-FD28A4253BA3}"/>
              </a:ext>
            </a:extLst>
          </p:cNvPr>
          <p:cNvSpPr>
            <a:spLocks noGrp="1"/>
          </p:cNvSpPr>
          <p:nvPr>
            <p:ph type="dt" sz="half" idx="10"/>
          </p:nvPr>
        </p:nvSpPr>
        <p:spPr/>
        <p:txBody>
          <a:bodyPr/>
          <a:lstStyle/>
          <a:p>
            <a:fld id="{368A6DC7-685B-4DE6-B458-EFF1C5DF9A0D}" type="datetimeFigureOut">
              <a:rPr lang="en-AU" smtClean="0"/>
              <a:t>13/04/2022</a:t>
            </a:fld>
            <a:endParaRPr lang="en-AU"/>
          </a:p>
        </p:txBody>
      </p:sp>
      <p:sp>
        <p:nvSpPr>
          <p:cNvPr id="5" name="Footer Placeholder 4">
            <a:extLst>
              <a:ext uri="{FF2B5EF4-FFF2-40B4-BE49-F238E27FC236}">
                <a16:creationId xmlns:a16="http://schemas.microsoft.com/office/drawing/2014/main" id="{3A3191AD-3C5D-4314-9347-4BA6E5CEF59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7CFDEC2-AAE6-4364-8D07-EAC494B7F6C5}"/>
              </a:ext>
            </a:extLst>
          </p:cNvPr>
          <p:cNvSpPr>
            <a:spLocks noGrp="1"/>
          </p:cNvSpPr>
          <p:nvPr>
            <p:ph type="sldNum" sz="quarter" idx="12"/>
          </p:nvPr>
        </p:nvSpPr>
        <p:spPr/>
        <p:txBody>
          <a:bodyPr/>
          <a:lstStyle/>
          <a:p>
            <a:fld id="{1FAF3D7D-32F9-4B7D-98D0-FADE63EA620E}" type="slidenum">
              <a:rPr lang="en-AU" smtClean="0"/>
              <a:t>‹#›</a:t>
            </a:fld>
            <a:endParaRPr lang="en-AU"/>
          </a:p>
        </p:txBody>
      </p:sp>
    </p:spTree>
    <p:extLst>
      <p:ext uri="{BB962C8B-B14F-4D97-AF65-F5344CB8AC3E}">
        <p14:creationId xmlns:p14="http://schemas.microsoft.com/office/powerpoint/2010/main" val="98669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BC7FD-A37E-4B2F-9AB9-C63437E7AE7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0787B73-F21F-409F-AC16-DFE436246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D114E21-9D6C-462E-8580-17A850F0FF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17BE0B0-3C73-4168-91DA-4836B5623338}"/>
              </a:ext>
            </a:extLst>
          </p:cNvPr>
          <p:cNvSpPr>
            <a:spLocks noGrp="1"/>
          </p:cNvSpPr>
          <p:nvPr>
            <p:ph type="dt" sz="half" idx="10"/>
          </p:nvPr>
        </p:nvSpPr>
        <p:spPr/>
        <p:txBody>
          <a:bodyPr/>
          <a:lstStyle/>
          <a:p>
            <a:fld id="{368A6DC7-685B-4DE6-B458-EFF1C5DF9A0D}" type="datetimeFigureOut">
              <a:rPr lang="en-AU" smtClean="0"/>
              <a:t>13/04/2022</a:t>
            </a:fld>
            <a:endParaRPr lang="en-AU"/>
          </a:p>
        </p:txBody>
      </p:sp>
      <p:sp>
        <p:nvSpPr>
          <p:cNvPr id="6" name="Footer Placeholder 5">
            <a:extLst>
              <a:ext uri="{FF2B5EF4-FFF2-40B4-BE49-F238E27FC236}">
                <a16:creationId xmlns:a16="http://schemas.microsoft.com/office/drawing/2014/main" id="{678164AD-481F-484B-B3C7-76A96A15E39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9EC3F66-A0E1-46F0-BAE5-3A2DA1B53C69}"/>
              </a:ext>
            </a:extLst>
          </p:cNvPr>
          <p:cNvSpPr>
            <a:spLocks noGrp="1"/>
          </p:cNvSpPr>
          <p:nvPr>
            <p:ph type="sldNum" sz="quarter" idx="12"/>
          </p:nvPr>
        </p:nvSpPr>
        <p:spPr/>
        <p:txBody>
          <a:bodyPr/>
          <a:lstStyle/>
          <a:p>
            <a:fld id="{1FAF3D7D-32F9-4B7D-98D0-FADE63EA620E}" type="slidenum">
              <a:rPr lang="en-AU" smtClean="0"/>
              <a:t>‹#›</a:t>
            </a:fld>
            <a:endParaRPr lang="en-AU"/>
          </a:p>
        </p:txBody>
      </p:sp>
    </p:spTree>
    <p:extLst>
      <p:ext uri="{BB962C8B-B14F-4D97-AF65-F5344CB8AC3E}">
        <p14:creationId xmlns:p14="http://schemas.microsoft.com/office/powerpoint/2010/main" val="257265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9BC91-95E9-48FD-8181-D4DE44B4902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1D61BDE-3456-4D56-A296-4554F7F797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58732E-219C-4185-AADA-C8ECCCEC1A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590B97B-4CE0-46A2-AC1C-E85E8BDDDF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034772-3760-4C30-A15D-37575B08E3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EBEAC5D-DFFA-4A76-A81F-1C74277F7F00}"/>
              </a:ext>
            </a:extLst>
          </p:cNvPr>
          <p:cNvSpPr>
            <a:spLocks noGrp="1"/>
          </p:cNvSpPr>
          <p:nvPr>
            <p:ph type="dt" sz="half" idx="10"/>
          </p:nvPr>
        </p:nvSpPr>
        <p:spPr/>
        <p:txBody>
          <a:bodyPr/>
          <a:lstStyle/>
          <a:p>
            <a:fld id="{368A6DC7-685B-4DE6-B458-EFF1C5DF9A0D}" type="datetimeFigureOut">
              <a:rPr lang="en-AU" smtClean="0"/>
              <a:t>13/04/2022</a:t>
            </a:fld>
            <a:endParaRPr lang="en-AU"/>
          </a:p>
        </p:txBody>
      </p:sp>
      <p:sp>
        <p:nvSpPr>
          <p:cNvPr id="8" name="Footer Placeholder 7">
            <a:extLst>
              <a:ext uri="{FF2B5EF4-FFF2-40B4-BE49-F238E27FC236}">
                <a16:creationId xmlns:a16="http://schemas.microsoft.com/office/drawing/2014/main" id="{2E86D7B9-A41E-4A23-B491-933F55A6D0F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D62B6EF-BD10-4FC9-BADE-355750A52654}"/>
              </a:ext>
            </a:extLst>
          </p:cNvPr>
          <p:cNvSpPr>
            <a:spLocks noGrp="1"/>
          </p:cNvSpPr>
          <p:nvPr>
            <p:ph type="sldNum" sz="quarter" idx="12"/>
          </p:nvPr>
        </p:nvSpPr>
        <p:spPr/>
        <p:txBody>
          <a:bodyPr/>
          <a:lstStyle/>
          <a:p>
            <a:fld id="{1FAF3D7D-32F9-4B7D-98D0-FADE63EA620E}" type="slidenum">
              <a:rPr lang="en-AU" smtClean="0"/>
              <a:t>‹#›</a:t>
            </a:fld>
            <a:endParaRPr lang="en-AU"/>
          </a:p>
        </p:txBody>
      </p:sp>
    </p:spTree>
    <p:extLst>
      <p:ext uri="{BB962C8B-B14F-4D97-AF65-F5344CB8AC3E}">
        <p14:creationId xmlns:p14="http://schemas.microsoft.com/office/powerpoint/2010/main" val="179249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D547E-75E2-4125-8D20-312EBEBE35F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5B2D089-546C-45BC-A7D0-45E57BD4895A}"/>
              </a:ext>
            </a:extLst>
          </p:cNvPr>
          <p:cNvSpPr>
            <a:spLocks noGrp="1"/>
          </p:cNvSpPr>
          <p:nvPr>
            <p:ph type="dt" sz="half" idx="10"/>
          </p:nvPr>
        </p:nvSpPr>
        <p:spPr/>
        <p:txBody>
          <a:bodyPr/>
          <a:lstStyle/>
          <a:p>
            <a:fld id="{368A6DC7-685B-4DE6-B458-EFF1C5DF9A0D}" type="datetimeFigureOut">
              <a:rPr lang="en-AU" smtClean="0"/>
              <a:t>13/04/2022</a:t>
            </a:fld>
            <a:endParaRPr lang="en-AU"/>
          </a:p>
        </p:txBody>
      </p:sp>
      <p:sp>
        <p:nvSpPr>
          <p:cNvPr id="4" name="Footer Placeholder 3">
            <a:extLst>
              <a:ext uri="{FF2B5EF4-FFF2-40B4-BE49-F238E27FC236}">
                <a16:creationId xmlns:a16="http://schemas.microsoft.com/office/drawing/2014/main" id="{FE7577E9-244F-41DC-B6C2-6563CBB60AF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DA658A0-6743-4D17-A471-E355F6424FC9}"/>
              </a:ext>
            </a:extLst>
          </p:cNvPr>
          <p:cNvSpPr>
            <a:spLocks noGrp="1"/>
          </p:cNvSpPr>
          <p:nvPr>
            <p:ph type="sldNum" sz="quarter" idx="12"/>
          </p:nvPr>
        </p:nvSpPr>
        <p:spPr/>
        <p:txBody>
          <a:bodyPr/>
          <a:lstStyle/>
          <a:p>
            <a:fld id="{1FAF3D7D-32F9-4B7D-98D0-FADE63EA620E}" type="slidenum">
              <a:rPr lang="en-AU" smtClean="0"/>
              <a:t>‹#›</a:t>
            </a:fld>
            <a:endParaRPr lang="en-AU"/>
          </a:p>
        </p:txBody>
      </p:sp>
    </p:spTree>
    <p:extLst>
      <p:ext uri="{BB962C8B-B14F-4D97-AF65-F5344CB8AC3E}">
        <p14:creationId xmlns:p14="http://schemas.microsoft.com/office/powerpoint/2010/main" val="175532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8D28AA-E760-4F02-ACD7-633007765182}"/>
              </a:ext>
            </a:extLst>
          </p:cNvPr>
          <p:cNvSpPr>
            <a:spLocks noGrp="1"/>
          </p:cNvSpPr>
          <p:nvPr>
            <p:ph type="dt" sz="half" idx="10"/>
          </p:nvPr>
        </p:nvSpPr>
        <p:spPr/>
        <p:txBody>
          <a:bodyPr/>
          <a:lstStyle/>
          <a:p>
            <a:fld id="{368A6DC7-685B-4DE6-B458-EFF1C5DF9A0D}" type="datetimeFigureOut">
              <a:rPr lang="en-AU" smtClean="0"/>
              <a:t>13/04/2022</a:t>
            </a:fld>
            <a:endParaRPr lang="en-AU"/>
          </a:p>
        </p:txBody>
      </p:sp>
      <p:sp>
        <p:nvSpPr>
          <p:cNvPr id="3" name="Footer Placeholder 2">
            <a:extLst>
              <a:ext uri="{FF2B5EF4-FFF2-40B4-BE49-F238E27FC236}">
                <a16:creationId xmlns:a16="http://schemas.microsoft.com/office/drawing/2014/main" id="{08D63E15-D732-4878-8429-A0291528804A}"/>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FB29EAF-6C20-4AC6-8894-AC32791E975A}"/>
              </a:ext>
            </a:extLst>
          </p:cNvPr>
          <p:cNvSpPr>
            <a:spLocks noGrp="1"/>
          </p:cNvSpPr>
          <p:nvPr>
            <p:ph type="sldNum" sz="quarter" idx="12"/>
          </p:nvPr>
        </p:nvSpPr>
        <p:spPr/>
        <p:txBody>
          <a:bodyPr/>
          <a:lstStyle/>
          <a:p>
            <a:fld id="{1FAF3D7D-32F9-4B7D-98D0-FADE63EA620E}" type="slidenum">
              <a:rPr lang="en-AU" smtClean="0"/>
              <a:t>‹#›</a:t>
            </a:fld>
            <a:endParaRPr lang="en-AU"/>
          </a:p>
        </p:txBody>
      </p:sp>
    </p:spTree>
    <p:extLst>
      <p:ext uri="{BB962C8B-B14F-4D97-AF65-F5344CB8AC3E}">
        <p14:creationId xmlns:p14="http://schemas.microsoft.com/office/powerpoint/2010/main" val="840165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DE575-8B79-4397-9304-E03CC4DE97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EC55D5A-B372-410B-80A9-39B2085A3D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1620BEC-F145-4646-A571-99221314C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D758C1-63FF-4937-95CF-4BE8569DDEBD}"/>
              </a:ext>
            </a:extLst>
          </p:cNvPr>
          <p:cNvSpPr>
            <a:spLocks noGrp="1"/>
          </p:cNvSpPr>
          <p:nvPr>
            <p:ph type="dt" sz="half" idx="10"/>
          </p:nvPr>
        </p:nvSpPr>
        <p:spPr/>
        <p:txBody>
          <a:bodyPr/>
          <a:lstStyle/>
          <a:p>
            <a:fld id="{368A6DC7-685B-4DE6-B458-EFF1C5DF9A0D}" type="datetimeFigureOut">
              <a:rPr lang="en-AU" smtClean="0"/>
              <a:t>13/04/2022</a:t>
            </a:fld>
            <a:endParaRPr lang="en-AU"/>
          </a:p>
        </p:txBody>
      </p:sp>
      <p:sp>
        <p:nvSpPr>
          <p:cNvPr id="6" name="Footer Placeholder 5">
            <a:extLst>
              <a:ext uri="{FF2B5EF4-FFF2-40B4-BE49-F238E27FC236}">
                <a16:creationId xmlns:a16="http://schemas.microsoft.com/office/drawing/2014/main" id="{2D393B8D-61FE-44B6-9D60-999A2610B14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6DF87A3-5B83-46A7-994D-BAF4241E6351}"/>
              </a:ext>
            </a:extLst>
          </p:cNvPr>
          <p:cNvSpPr>
            <a:spLocks noGrp="1"/>
          </p:cNvSpPr>
          <p:nvPr>
            <p:ph type="sldNum" sz="quarter" idx="12"/>
          </p:nvPr>
        </p:nvSpPr>
        <p:spPr/>
        <p:txBody>
          <a:bodyPr/>
          <a:lstStyle/>
          <a:p>
            <a:fld id="{1FAF3D7D-32F9-4B7D-98D0-FADE63EA620E}" type="slidenum">
              <a:rPr lang="en-AU" smtClean="0"/>
              <a:t>‹#›</a:t>
            </a:fld>
            <a:endParaRPr lang="en-AU"/>
          </a:p>
        </p:txBody>
      </p:sp>
    </p:spTree>
    <p:extLst>
      <p:ext uri="{BB962C8B-B14F-4D97-AF65-F5344CB8AC3E}">
        <p14:creationId xmlns:p14="http://schemas.microsoft.com/office/powerpoint/2010/main" val="238566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8F3CD-8B21-4AA7-969F-FDE0478C3F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B2C6E14-78CA-4254-840A-FF98D9BBCC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BAFFE1A-E90E-40A5-BEA3-4C87ACD9E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2F2975-54B2-40CE-B088-AB872A170853}"/>
              </a:ext>
            </a:extLst>
          </p:cNvPr>
          <p:cNvSpPr>
            <a:spLocks noGrp="1"/>
          </p:cNvSpPr>
          <p:nvPr>
            <p:ph type="dt" sz="half" idx="10"/>
          </p:nvPr>
        </p:nvSpPr>
        <p:spPr/>
        <p:txBody>
          <a:bodyPr/>
          <a:lstStyle/>
          <a:p>
            <a:fld id="{368A6DC7-685B-4DE6-B458-EFF1C5DF9A0D}" type="datetimeFigureOut">
              <a:rPr lang="en-AU" smtClean="0"/>
              <a:t>13/04/2022</a:t>
            </a:fld>
            <a:endParaRPr lang="en-AU"/>
          </a:p>
        </p:txBody>
      </p:sp>
      <p:sp>
        <p:nvSpPr>
          <p:cNvPr id="6" name="Footer Placeholder 5">
            <a:extLst>
              <a:ext uri="{FF2B5EF4-FFF2-40B4-BE49-F238E27FC236}">
                <a16:creationId xmlns:a16="http://schemas.microsoft.com/office/drawing/2014/main" id="{44EA4DAB-F442-4865-96D4-224BF95E570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F462DC9-2F8B-4F7D-868D-2D331DCF9357}"/>
              </a:ext>
            </a:extLst>
          </p:cNvPr>
          <p:cNvSpPr>
            <a:spLocks noGrp="1"/>
          </p:cNvSpPr>
          <p:nvPr>
            <p:ph type="sldNum" sz="quarter" idx="12"/>
          </p:nvPr>
        </p:nvSpPr>
        <p:spPr/>
        <p:txBody>
          <a:bodyPr/>
          <a:lstStyle/>
          <a:p>
            <a:fld id="{1FAF3D7D-32F9-4B7D-98D0-FADE63EA620E}" type="slidenum">
              <a:rPr lang="en-AU" smtClean="0"/>
              <a:t>‹#›</a:t>
            </a:fld>
            <a:endParaRPr lang="en-AU"/>
          </a:p>
        </p:txBody>
      </p:sp>
    </p:spTree>
    <p:extLst>
      <p:ext uri="{BB962C8B-B14F-4D97-AF65-F5344CB8AC3E}">
        <p14:creationId xmlns:p14="http://schemas.microsoft.com/office/powerpoint/2010/main" val="390798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FC4FC5-C161-4566-A0F6-FBDD776FE7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E2FEF94-BE03-4BFD-9955-FCD846CD68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0853659-C0B1-4900-B545-DDA3168928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A6DC7-685B-4DE6-B458-EFF1C5DF9A0D}" type="datetimeFigureOut">
              <a:rPr lang="en-AU" smtClean="0"/>
              <a:t>13/04/2022</a:t>
            </a:fld>
            <a:endParaRPr lang="en-AU"/>
          </a:p>
        </p:txBody>
      </p:sp>
      <p:sp>
        <p:nvSpPr>
          <p:cNvPr id="5" name="Footer Placeholder 4">
            <a:extLst>
              <a:ext uri="{FF2B5EF4-FFF2-40B4-BE49-F238E27FC236}">
                <a16:creationId xmlns:a16="http://schemas.microsoft.com/office/drawing/2014/main" id="{F7CACC79-90DB-4515-AE03-8BFD36AF16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0AF2304-BCA1-4A01-B8FD-0D681AD809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F3D7D-32F9-4B7D-98D0-FADE63EA620E}" type="slidenum">
              <a:rPr lang="en-AU" smtClean="0"/>
              <a:t>‹#›</a:t>
            </a:fld>
            <a:endParaRPr lang="en-AU"/>
          </a:p>
        </p:txBody>
      </p:sp>
    </p:spTree>
    <p:extLst>
      <p:ext uri="{BB962C8B-B14F-4D97-AF65-F5344CB8AC3E}">
        <p14:creationId xmlns:p14="http://schemas.microsoft.com/office/powerpoint/2010/main" val="51076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FCAFBA73-86A3-48E9-845B-D207FB3F6626}"/>
              </a:ext>
            </a:extLst>
          </p:cNvPr>
          <p:cNvSpPr txBox="1">
            <a:spLocks/>
          </p:cNvSpPr>
          <p:nvPr/>
        </p:nvSpPr>
        <p:spPr>
          <a:xfrm>
            <a:off x="804672" y="2145980"/>
            <a:ext cx="4766330" cy="145405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4800" kern="1200" dirty="0">
                <a:solidFill>
                  <a:srgbClr val="294F4A"/>
                </a:solidFill>
                <a:latin typeface="Arbeit Medium" panose="00000600000000000000" pitchFamily="50" charset="0"/>
              </a:rPr>
              <a:t>‘Stepping back </a:t>
            </a:r>
            <a:br>
              <a:rPr lang="en-US" sz="4800" kern="1200" dirty="0">
                <a:solidFill>
                  <a:srgbClr val="294F4A"/>
                </a:solidFill>
                <a:latin typeface="Arbeit Medium" panose="00000600000000000000" pitchFamily="50" charset="0"/>
              </a:rPr>
            </a:br>
            <a:r>
              <a:rPr lang="en-US" sz="4800" kern="1200" dirty="0">
                <a:solidFill>
                  <a:srgbClr val="294F4A"/>
                </a:solidFill>
                <a:latin typeface="Arbeit Medium" panose="00000600000000000000" pitchFamily="50" charset="0"/>
              </a:rPr>
              <a:t>from stepping in’</a:t>
            </a:r>
          </a:p>
        </p:txBody>
      </p:sp>
      <p:sp>
        <p:nvSpPr>
          <p:cNvPr id="15" name="Title 1">
            <a:extLst>
              <a:ext uri="{FF2B5EF4-FFF2-40B4-BE49-F238E27FC236}">
                <a16:creationId xmlns:a16="http://schemas.microsoft.com/office/drawing/2014/main" id="{224E8207-5104-4193-85B4-70078C935EC0}"/>
              </a:ext>
            </a:extLst>
          </p:cNvPr>
          <p:cNvSpPr txBox="1">
            <a:spLocks/>
          </p:cNvSpPr>
          <p:nvPr/>
        </p:nvSpPr>
        <p:spPr>
          <a:xfrm>
            <a:off x="804672" y="3764708"/>
            <a:ext cx="4765949" cy="712042"/>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1200"/>
              </a:spcAft>
            </a:pPr>
            <a:r>
              <a:rPr lang="en-US" sz="1800" dirty="0">
                <a:solidFill>
                  <a:schemeClr val="tx2"/>
                </a:solidFill>
                <a:latin typeface="Arbeit Book" panose="00000400000000000000" pitchFamily="50" charset="0"/>
                <a:ea typeface="+mn-ea"/>
                <a:cs typeface="+mn-cs"/>
              </a:rPr>
              <a:t>Bite Sized Professional Development</a:t>
            </a:r>
          </a:p>
          <a:p>
            <a:pPr algn="l">
              <a:spcAft>
                <a:spcPts val="1200"/>
              </a:spcAft>
            </a:pPr>
            <a:r>
              <a:rPr lang="en-US" sz="2800" dirty="0">
                <a:solidFill>
                  <a:srgbClr val="44546A"/>
                </a:solidFill>
                <a:latin typeface="Arbeit Book" panose="00000400000000000000" pitchFamily="50" charset="0"/>
                <a:ea typeface="+mn-ea"/>
                <a:cs typeface="+mn-cs"/>
              </a:rPr>
              <a:t>Why and What of Reablement </a:t>
            </a:r>
          </a:p>
        </p:txBody>
      </p:sp>
      <p:grpSp>
        <p:nvGrpSpPr>
          <p:cNvPr id="39" name="Group 3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40" name="Freeform: Shape 3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Logo&#10;&#10;Description automatically generated">
            <a:extLst>
              <a:ext uri="{FF2B5EF4-FFF2-40B4-BE49-F238E27FC236}">
                <a16:creationId xmlns:a16="http://schemas.microsoft.com/office/drawing/2014/main" id="{CFCE5F28-357F-479F-9EC9-71EEB189746F}"/>
              </a:ext>
            </a:extLst>
          </p:cNvPr>
          <p:cNvPicPr>
            <a:picLocks noChangeAspect="1"/>
          </p:cNvPicPr>
          <p:nvPr/>
        </p:nvPicPr>
        <p:blipFill>
          <a:blip r:embed="rId2"/>
          <a:stretch>
            <a:fillRect/>
          </a:stretch>
        </p:blipFill>
        <p:spPr>
          <a:xfrm>
            <a:off x="7880604" y="2777704"/>
            <a:ext cx="3506724" cy="2214773"/>
          </a:xfrm>
          <a:prstGeom prst="rect">
            <a:avLst/>
          </a:prstGeom>
        </p:spPr>
      </p:pic>
      <p:pic>
        <p:nvPicPr>
          <p:cNvPr id="17" name="Picture 16" descr="Icon&#10;&#10;Description automatically generated">
            <a:extLst>
              <a:ext uri="{FF2B5EF4-FFF2-40B4-BE49-F238E27FC236}">
                <a16:creationId xmlns:a16="http://schemas.microsoft.com/office/drawing/2014/main" id="{C5E17398-9FCB-481B-8F10-845EEDA4B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7661" y="5792747"/>
            <a:ext cx="1088756" cy="407177"/>
          </a:xfrm>
          <a:prstGeom prst="rect">
            <a:avLst/>
          </a:prstGeom>
        </p:spPr>
      </p:pic>
      <p:sp>
        <p:nvSpPr>
          <p:cNvPr id="18" name="TextBox 17">
            <a:extLst>
              <a:ext uri="{FF2B5EF4-FFF2-40B4-BE49-F238E27FC236}">
                <a16:creationId xmlns:a16="http://schemas.microsoft.com/office/drawing/2014/main" id="{C41D5CC6-C12E-4A29-9A03-220139BC3DCF}"/>
              </a:ext>
            </a:extLst>
          </p:cNvPr>
          <p:cNvSpPr txBox="1"/>
          <p:nvPr/>
        </p:nvSpPr>
        <p:spPr>
          <a:xfrm>
            <a:off x="9298440" y="5580297"/>
            <a:ext cx="1025216" cy="261610"/>
          </a:xfrm>
          <a:prstGeom prst="rect">
            <a:avLst/>
          </a:prstGeom>
          <a:noFill/>
        </p:spPr>
        <p:txBody>
          <a:bodyPr wrap="square">
            <a:spAutoFit/>
          </a:bodyPr>
          <a:lstStyle/>
          <a:p>
            <a:r>
              <a:rPr lang="en-US" sz="1050" kern="1200" dirty="0">
                <a:solidFill>
                  <a:srgbClr val="002060"/>
                </a:solidFill>
                <a:latin typeface="Arbeit Book" panose="00000400000000000000" pitchFamily="50" charset="0"/>
              </a:rPr>
              <a:t>Powered by</a:t>
            </a:r>
            <a:endParaRPr lang="en-AU" sz="1050" dirty="0">
              <a:solidFill>
                <a:srgbClr val="002060"/>
              </a:solidFill>
            </a:endParaRPr>
          </a:p>
        </p:txBody>
      </p:sp>
    </p:spTree>
    <p:extLst>
      <p:ext uri="{BB962C8B-B14F-4D97-AF65-F5344CB8AC3E}">
        <p14:creationId xmlns:p14="http://schemas.microsoft.com/office/powerpoint/2010/main" val="3243438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00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75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12" dur="75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6CD5-AA63-4F99-BA3D-47E6FB3F6431}"/>
              </a:ext>
            </a:extLst>
          </p:cNvPr>
          <p:cNvSpPr>
            <a:spLocks noGrp="1"/>
          </p:cNvSpPr>
          <p:nvPr>
            <p:ph type="title"/>
          </p:nvPr>
        </p:nvSpPr>
        <p:spPr>
          <a:xfrm>
            <a:off x="630936" y="495992"/>
            <a:ext cx="4195140" cy="5638831"/>
          </a:xfrm>
          <a:noFill/>
        </p:spPr>
        <p:txBody>
          <a:bodyPr vert="horz" lIns="91440" tIns="45720" rIns="91440" bIns="45720" rtlCol="0" anchor="ctr">
            <a:normAutofit/>
          </a:bodyPr>
          <a:lstStyle/>
          <a:p>
            <a:r>
              <a:rPr lang="en-US" sz="4800" kern="1200" dirty="0">
                <a:solidFill>
                  <a:srgbClr val="294F4A"/>
                </a:solidFill>
                <a:latin typeface="Arbeit Book" panose="00000400000000000000" pitchFamily="50" charset="0"/>
              </a:rPr>
              <a:t>Session objectives</a:t>
            </a:r>
          </a:p>
        </p:txBody>
      </p:sp>
      <p:sp>
        <p:nvSpPr>
          <p:cNvPr id="6" name="Freeform: Shape 5">
            <a:extLst>
              <a:ext uri="{FF2B5EF4-FFF2-40B4-BE49-F238E27FC236}">
                <a16:creationId xmlns:a16="http://schemas.microsoft.com/office/drawing/2014/main" id="{1B338BC7-17C2-4DD0-9EC0-33E6F3B2C35D}"/>
              </a:ext>
            </a:extLst>
          </p:cNvPr>
          <p:cNvSpPr/>
          <p:nvPr/>
        </p:nvSpPr>
        <p:spPr>
          <a:xfrm>
            <a:off x="4734368" y="1058963"/>
            <a:ext cx="5983789" cy="641831"/>
          </a:xfrm>
          <a:custGeom>
            <a:avLst/>
            <a:gdLst>
              <a:gd name="connsiteX0" fmla="*/ 0 w 6253721"/>
              <a:gd name="connsiteY0" fmla="*/ 127923 h 767520"/>
              <a:gd name="connsiteX1" fmla="*/ 127923 w 6253721"/>
              <a:gd name="connsiteY1" fmla="*/ 0 h 767520"/>
              <a:gd name="connsiteX2" fmla="*/ 6125798 w 6253721"/>
              <a:gd name="connsiteY2" fmla="*/ 0 h 767520"/>
              <a:gd name="connsiteX3" fmla="*/ 6253721 w 6253721"/>
              <a:gd name="connsiteY3" fmla="*/ 127923 h 767520"/>
              <a:gd name="connsiteX4" fmla="*/ 6253721 w 6253721"/>
              <a:gd name="connsiteY4" fmla="*/ 639597 h 767520"/>
              <a:gd name="connsiteX5" fmla="*/ 6125798 w 6253721"/>
              <a:gd name="connsiteY5" fmla="*/ 767520 h 767520"/>
              <a:gd name="connsiteX6" fmla="*/ 127923 w 6253721"/>
              <a:gd name="connsiteY6" fmla="*/ 767520 h 767520"/>
              <a:gd name="connsiteX7" fmla="*/ 0 w 6253721"/>
              <a:gd name="connsiteY7" fmla="*/ 639597 h 767520"/>
              <a:gd name="connsiteX8" fmla="*/ 0 w 6253721"/>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3721" h="767520">
                <a:moveTo>
                  <a:pt x="0" y="127923"/>
                </a:moveTo>
                <a:cubicBezTo>
                  <a:pt x="0" y="57273"/>
                  <a:pt x="57273" y="0"/>
                  <a:pt x="127923" y="0"/>
                </a:cubicBezTo>
                <a:lnTo>
                  <a:pt x="6125798" y="0"/>
                </a:lnTo>
                <a:cubicBezTo>
                  <a:pt x="6196448" y="0"/>
                  <a:pt x="6253721" y="57273"/>
                  <a:pt x="6253721" y="127923"/>
                </a:cubicBezTo>
                <a:lnTo>
                  <a:pt x="6253721" y="639597"/>
                </a:lnTo>
                <a:cubicBezTo>
                  <a:pt x="6253721" y="710247"/>
                  <a:pt x="6196448" y="767520"/>
                  <a:pt x="6125798" y="767520"/>
                </a:cubicBezTo>
                <a:lnTo>
                  <a:pt x="127923" y="767520"/>
                </a:lnTo>
                <a:cubicBezTo>
                  <a:pt x="57273" y="767520"/>
                  <a:pt x="0" y="710247"/>
                  <a:pt x="0" y="639597"/>
                </a:cubicBezTo>
                <a:lnTo>
                  <a:pt x="0" y="127923"/>
                </a:lnTo>
                <a:close/>
              </a:path>
            </a:pathLst>
          </a:custGeom>
          <a:solidFill>
            <a:srgbClr val="294F4A"/>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Arbeit Medium" panose="00000600000000000000" pitchFamily="50" charset="0"/>
              </a:rPr>
              <a:t>Participants of this session will:</a:t>
            </a:r>
          </a:p>
        </p:txBody>
      </p:sp>
      <p:sp>
        <p:nvSpPr>
          <p:cNvPr id="8" name="Freeform: Shape 7">
            <a:extLst>
              <a:ext uri="{FF2B5EF4-FFF2-40B4-BE49-F238E27FC236}">
                <a16:creationId xmlns:a16="http://schemas.microsoft.com/office/drawing/2014/main" id="{2610CBA6-56A6-4BAB-82B7-7D97AF67FAA8}"/>
              </a:ext>
            </a:extLst>
          </p:cNvPr>
          <p:cNvSpPr/>
          <p:nvPr/>
        </p:nvSpPr>
        <p:spPr>
          <a:xfrm>
            <a:off x="4543425" y="2063344"/>
            <a:ext cx="7170155" cy="3489731"/>
          </a:xfrm>
          <a:custGeom>
            <a:avLst/>
            <a:gdLst>
              <a:gd name="connsiteX0" fmla="*/ 0 w 6253721"/>
              <a:gd name="connsiteY0" fmla="*/ 0 h 4173120"/>
              <a:gd name="connsiteX1" fmla="*/ 6253721 w 6253721"/>
              <a:gd name="connsiteY1" fmla="*/ 0 h 4173120"/>
              <a:gd name="connsiteX2" fmla="*/ 6253721 w 6253721"/>
              <a:gd name="connsiteY2" fmla="*/ 4173120 h 4173120"/>
              <a:gd name="connsiteX3" fmla="*/ 0 w 6253721"/>
              <a:gd name="connsiteY3" fmla="*/ 4173120 h 4173120"/>
              <a:gd name="connsiteX4" fmla="*/ 0 w 6253721"/>
              <a:gd name="connsiteY4" fmla="*/ 0 h 417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3721" h="4173120">
                <a:moveTo>
                  <a:pt x="0" y="0"/>
                </a:moveTo>
                <a:lnTo>
                  <a:pt x="6253721" y="0"/>
                </a:lnTo>
                <a:lnTo>
                  <a:pt x="6253721" y="4173120"/>
                </a:lnTo>
                <a:lnTo>
                  <a:pt x="0" y="4173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8556" tIns="40640" rIns="227584" bIns="40640" numCol="1" spcCol="1270" anchor="t" anchorCtr="0">
            <a:noAutofit/>
          </a:bodyPr>
          <a:lstStyle/>
          <a:p>
            <a:pPr marL="342900" lvl="1" indent="-342900" algn="l" defTabSz="1111250">
              <a:lnSpc>
                <a:spcPct val="90000"/>
              </a:lnSpc>
              <a:spcBef>
                <a:spcPct val="0"/>
              </a:spcBef>
              <a:spcAft>
                <a:spcPct val="20000"/>
              </a:spcAft>
              <a:buFont typeface="Arial" panose="020B0604020202020204" pitchFamily="34" charset="0"/>
              <a:buChar char="•"/>
            </a:pPr>
            <a:r>
              <a:rPr lang="en-US" sz="2500" kern="1200" dirty="0">
                <a:solidFill>
                  <a:srgbClr val="44546A"/>
                </a:solidFill>
                <a:latin typeface="Arbeit Light" panose="00000300000000000000" pitchFamily="50" charset="0"/>
              </a:rPr>
              <a:t>Enhance their understanding of the ageing process </a:t>
            </a:r>
          </a:p>
          <a:p>
            <a:pPr marL="342900" lvl="1" indent="-342900" algn="l" defTabSz="1111250">
              <a:lnSpc>
                <a:spcPct val="90000"/>
              </a:lnSpc>
              <a:spcBef>
                <a:spcPct val="0"/>
              </a:spcBef>
              <a:spcAft>
                <a:spcPct val="20000"/>
              </a:spcAft>
              <a:buFont typeface="Arial" panose="020B0604020202020204" pitchFamily="34" charset="0"/>
              <a:buChar char="•"/>
            </a:pPr>
            <a:r>
              <a:rPr lang="en-US" sz="2500" kern="1200" dirty="0">
                <a:solidFill>
                  <a:srgbClr val="44546A"/>
                </a:solidFill>
                <a:latin typeface="Arbeit Light" panose="00000300000000000000" pitchFamily="50" charset="0"/>
              </a:rPr>
              <a:t>Increase their understanding of why </a:t>
            </a:r>
            <a:r>
              <a:rPr lang="en-AU" sz="2500" kern="1200" dirty="0">
                <a:solidFill>
                  <a:srgbClr val="44546A"/>
                </a:solidFill>
                <a:latin typeface="Arbeit Light" panose="00000300000000000000" pitchFamily="50" charset="0"/>
              </a:rPr>
              <a:t>supporting clients to participate in activities will maximise their independence</a:t>
            </a:r>
            <a:endParaRPr lang="en-US" sz="2500" kern="1200" dirty="0">
              <a:solidFill>
                <a:srgbClr val="44546A"/>
              </a:solidFill>
              <a:latin typeface="Arbeit Light" panose="00000300000000000000" pitchFamily="50" charset="0"/>
            </a:endParaRPr>
          </a:p>
          <a:p>
            <a:pPr marL="342900" lvl="1" indent="-342900" algn="l" defTabSz="1111250">
              <a:lnSpc>
                <a:spcPct val="90000"/>
              </a:lnSpc>
              <a:spcBef>
                <a:spcPct val="0"/>
              </a:spcBef>
              <a:spcAft>
                <a:spcPct val="20000"/>
              </a:spcAft>
              <a:buFont typeface="Arial" panose="020B0604020202020204" pitchFamily="34" charset="0"/>
              <a:buChar char="•"/>
            </a:pPr>
            <a:r>
              <a:rPr lang="en-AU" sz="2500" kern="1200" dirty="0">
                <a:solidFill>
                  <a:srgbClr val="44546A"/>
                </a:solidFill>
                <a:latin typeface="Arbeit Light" panose="00000300000000000000" pitchFamily="50" charset="0"/>
              </a:rPr>
              <a:t>Understand how reablement assists clients to achieve their goal/s</a:t>
            </a:r>
            <a:endParaRPr lang="en-US" sz="2500" kern="1200" dirty="0">
              <a:solidFill>
                <a:srgbClr val="44546A"/>
              </a:solidFill>
              <a:latin typeface="Arbeit Light" panose="00000300000000000000" pitchFamily="50" charset="0"/>
            </a:endParaRPr>
          </a:p>
          <a:p>
            <a:pPr marL="342900" lvl="1" indent="-342900" algn="l" defTabSz="1111250">
              <a:lnSpc>
                <a:spcPct val="90000"/>
              </a:lnSpc>
              <a:spcBef>
                <a:spcPct val="0"/>
              </a:spcBef>
              <a:spcAft>
                <a:spcPct val="20000"/>
              </a:spcAft>
              <a:buFont typeface="Arial" panose="020B0604020202020204" pitchFamily="34" charset="0"/>
              <a:buChar char="•"/>
            </a:pPr>
            <a:r>
              <a:rPr lang="en-AU" sz="2500" kern="1200" dirty="0">
                <a:solidFill>
                  <a:srgbClr val="44546A"/>
                </a:solidFill>
                <a:latin typeface="Arbeit Light" panose="00000300000000000000" pitchFamily="50" charset="0"/>
              </a:rPr>
              <a:t>Enhance an understanding of the role they play in assisting clients to achieve their goals </a:t>
            </a:r>
            <a:endParaRPr lang="en-US" sz="2500" kern="1200" dirty="0">
              <a:solidFill>
                <a:srgbClr val="44546A"/>
              </a:solidFill>
              <a:latin typeface="Arbeit Light" panose="00000300000000000000" pitchFamily="50" charset="0"/>
            </a:endParaRPr>
          </a:p>
        </p:txBody>
      </p:sp>
    </p:spTree>
    <p:extLst>
      <p:ext uri="{BB962C8B-B14F-4D97-AF65-F5344CB8AC3E}">
        <p14:creationId xmlns:p14="http://schemas.microsoft.com/office/powerpoint/2010/main" val="19023716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ouple of women looking at a computer&#10;&#10;Description automatically generated with low confidence">
            <a:extLst>
              <a:ext uri="{FF2B5EF4-FFF2-40B4-BE49-F238E27FC236}">
                <a16:creationId xmlns:a16="http://schemas.microsoft.com/office/drawing/2014/main" id="{8D176605-76DB-49BA-858C-9F6DA540D770}"/>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9770" r="25593" b="9091"/>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38116CD5-AA63-4F99-BA3D-47E6FB3F6431}"/>
              </a:ext>
            </a:extLst>
          </p:cNvPr>
          <p:cNvSpPr>
            <a:spLocks noGrp="1"/>
          </p:cNvSpPr>
          <p:nvPr>
            <p:ph type="title"/>
          </p:nvPr>
        </p:nvSpPr>
        <p:spPr>
          <a:xfrm>
            <a:off x="630936" y="495992"/>
            <a:ext cx="4195140" cy="5638831"/>
          </a:xfrm>
          <a:noFill/>
        </p:spPr>
        <p:txBody>
          <a:bodyPr vert="horz" lIns="91440" tIns="45720" rIns="91440" bIns="45720" rtlCol="0" anchor="ctr">
            <a:normAutofit/>
          </a:bodyPr>
          <a:lstStyle/>
          <a:p>
            <a:r>
              <a:rPr lang="en-US" sz="4800" kern="1200" dirty="0">
                <a:solidFill>
                  <a:srgbClr val="294F4A"/>
                </a:solidFill>
                <a:latin typeface="Arbeit Book" panose="00000400000000000000" pitchFamily="50" charset="0"/>
              </a:rPr>
              <a:t>Rethinking Ageing</a:t>
            </a:r>
          </a:p>
        </p:txBody>
      </p:sp>
      <p:sp>
        <p:nvSpPr>
          <p:cNvPr id="6" name="Freeform: Shape 5">
            <a:extLst>
              <a:ext uri="{FF2B5EF4-FFF2-40B4-BE49-F238E27FC236}">
                <a16:creationId xmlns:a16="http://schemas.microsoft.com/office/drawing/2014/main" id="{CAEB6DF8-8D27-45F9-B8C9-8CB4CC69926A}"/>
              </a:ext>
            </a:extLst>
          </p:cNvPr>
          <p:cNvSpPr/>
          <p:nvPr/>
        </p:nvSpPr>
        <p:spPr>
          <a:xfrm>
            <a:off x="4543426" y="957608"/>
            <a:ext cx="7017638" cy="4715598"/>
          </a:xfrm>
          <a:custGeom>
            <a:avLst/>
            <a:gdLst>
              <a:gd name="connsiteX0" fmla="*/ 0 w 6253721"/>
              <a:gd name="connsiteY0" fmla="*/ 0 h 4173120"/>
              <a:gd name="connsiteX1" fmla="*/ 6253721 w 6253721"/>
              <a:gd name="connsiteY1" fmla="*/ 0 h 4173120"/>
              <a:gd name="connsiteX2" fmla="*/ 6253721 w 6253721"/>
              <a:gd name="connsiteY2" fmla="*/ 4173120 h 4173120"/>
              <a:gd name="connsiteX3" fmla="*/ 0 w 6253721"/>
              <a:gd name="connsiteY3" fmla="*/ 4173120 h 4173120"/>
              <a:gd name="connsiteX4" fmla="*/ 0 w 6253721"/>
              <a:gd name="connsiteY4" fmla="*/ 0 h 417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3721" h="4173120">
                <a:moveTo>
                  <a:pt x="0" y="0"/>
                </a:moveTo>
                <a:lnTo>
                  <a:pt x="6253721" y="0"/>
                </a:lnTo>
                <a:lnTo>
                  <a:pt x="6253721" y="4173120"/>
                </a:lnTo>
                <a:lnTo>
                  <a:pt x="0" y="4173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8556" tIns="40640" rIns="227584" bIns="40640" numCol="1" spcCol="1270" anchor="t" anchorCtr="0">
            <a:noAutofit/>
          </a:bodyPr>
          <a:lstStyle/>
          <a:p>
            <a:pPr marL="342900" indent="-342900">
              <a:spcAft>
                <a:spcPts val="600"/>
              </a:spcAft>
              <a:buFont typeface="Arial" panose="020B0604020202020204" pitchFamily="34" charset="0"/>
              <a:buChar char="•"/>
            </a:pPr>
            <a:r>
              <a:rPr lang="en-US" sz="2500" dirty="0">
                <a:solidFill>
                  <a:srgbClr val="44546A"/>
                </a:solidFill>
                <a:latin typeface="Arbeit Light" panose="00000300000000000000" pitchFamily="50" charset="0"/>
              </a:rPr>
              <a:t>Biological changes as we age - consequence of buildup of cellular damage and its impact over time </a:t>
            </a:r>
          </a:p>
          <a:p>
            <a:pPr marL="342900" indent="-342900">
              <a:spcAft>
                <a:spcPts val="600"/>
              </a:spcAft>
              <a:buFont typeface="Arial" panose="020B0604020202020204" pitchFamily="34" charset="0"/>
              <a:buChar char="•"/>
            </a:pPr>
            <a:r>
              <a:rPr lang="en-US" sz="2500" dirty="0">
                <a:solidFill>
                  <a:srgbClr val="44546A"/>
                </a:solidFill>
                <a:latin typeface="Arbeit Light" panose="00000300000000000000" pitchFamily="50" charset="0"/>
              </a:rPr>
              <a:t>Different for every individual and only loosely connected with a person's age</a:t>
            </a:r>
            <a:endParaRPr lang="en-US" sz="2500" dirty="0">
              <a:solidFill>
                <a:srgbClr val="44546A"/>
              </a:solidFill>
              <a:latin typeface="Arbeit Light" panose="00000300000000000000" pitchFamily="50" charset="0"/>
              <a:cs typeface="Calibri"/>
            </a:endParaRPr>
          </a:p>
          <a:p>
            <a:pPr marL="342900" indent="-342900">
              <a:spcAft>
                <a:spcPts val="600"/>
              </a:spcAft>
              <a:buFont typeface="Arial" panose="020B0604020202020204" pitchFamily="34" charset="0"/>
              <a:buChar char="•"/>
            </a:pPr>
            <a:r>
              <a:rPr lang="en-US" sz="2500" dirty="0">
                <a:solidFill>
                  <a:srgbClr val="44546A"/>
                </a:solidFill>
                <a:latin typeface="Arbeit Light" panose="00000300000000000000" pitchFamily="50" charset="0"/>
              </a:rPr>
              <a:t>Little to do with genetics only 25%</a:t>
            </a:r>
            <a:endParaRPr lang="en-US" sz="2500" dirty="0">
              <a:solidFill>
                <a:srgbClr val="44546A"/>
              </a:solidFill>
              <a:latin typeface="Arbeit Light" panose="00000300000000000000" pitchFamily="50" charset="0"/>
              <a:cs typeface="Calibri"/>
            </a:endParaRPr>
          </a:p>
          <a:p>
            <a:pPr marL="342900" indent="-342900">
              <a:spcAft>
                <a:spcPts val="600"/>
              </a:spcAft>
              <a:buFont typeface="Arial" panose="020B0604020202020204" pitchFamily="34" charset="0"/>
              <a:buChar char="•"/>
            </a:pPr>
            <a:r>
              <a:rPr lang="en-US" sz="2500" dirty="0">
                <a:solidFill>
                  <a:srgbClr val="44546A"/>
                </a:solidFill>
                <a:latin typeface="Arbeit Light" panose="00000300000000000000" pitchFamily="50" charset="0"/>
              </a:rPr>
              <a:t>75 % related to healthy behaviours - eating balanced diet, regular physical activity, fostering relationships can enable people to continue to do what is important to them </a:t>
            </a:r>
            <a:endParaRPr lang="en-US" sz="2500" dirty="0">
              <a:solidFill>
                <a:srgbClr val="44546A"/>
              </a:solidFill>
              <a:latin typeface="Arbeit Light" panose="00000300000000000000" pitchFamily="50" charset="0"/>
              <a:cs typeface="Calibri"/>
            </a:endParaRPr>
          </a:p>
          <a:p>
            <a:pPr marL="342900" indent="-342900">
              <a:spcAft>
                <a:spcPts val="600"/>
              </a:spcAft>
              <a:buFont typeface="Arial" panose="020B0604020202020204" pitchFamily="34" charset="0"/>
              <a:buChar char="•"/>
            </a:pPr>
            <a:r>
              <a:rPr lang="en-US" sz="2500" dirty="0">
                <a:solidFill>
                  <a:srgbClr val="44546A"/>
                </a:solidFill>
                <a:latin typeface="Arbeit Light" panose="00000300000000000000" pitchFamily="50" charset="0"/>
              </a:rPr>
              <a:t>No matter what age - there are benefits to be gained  from practicing healthy behaviours</a:t>
            </a:r>
            <a:endParaRPr lang="en-US" sz="2500" dirty="0">
              <a:solidFill>
                <a:srgbClr val="44546A"/>
              </a:solidFill>
              <a:latin typeface="Arbeit Light" panose="00000300000000000000" pitchFamily="50" charset="0"/>
              <a:cs typeface="Calibri"/>
            </a:endParaRPr>
          </a:p>
        </p:txBody>
      </p:sp>
    </p:spTree>
    <p:extLst>
      <p:ext uri="{BB962C8B-B14F-4D97-AF65-F5344CB8AC3E}">
        <p14:creationId xmlns:p14="http://schemas.microsoft.com/office/powerpoint/2010/main" val="38635119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59BDAD5-480A-447A-818F-9A0DF72B1B5D}"/>
              </a:ext>
            </a:extLst>
          </p:cNvPr>
          <p:cNvSpPr txBox="1">
            <a:spLocks/>
          </p:cNvSpPr>
          <p:nvPr/>
        </p:nvSpPr>
        <p:spPr>
          <a:xfrm>
            <a:off x="629793" y="1177871"/>
            <a:ext cx="10932414" cy="514013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294F4A"/>
                </a:solidFill>
                <a:latin typeface="Arbeit Book" panose="00000400000000000000" pitchFamily="50" charset="0"/>
              </a:rPr>
              <a:t>Small group discussion</a:t>
            </a:r>
          </a:p>
          <a:p>
            <a:endParaRPr lang="en-US" sz="4800" dirty="0">
              <a:solidFill>
                <a:srgbClr val="294F4A"/>
              </a:solidFill>
              <a:latin typeface="Arbeit Book" panose="00000400000000000000" pitchFamily="50" charset="0"/>
            </a:endParaRPr>
          </a:p>
          <a:p>
            <a:r>
              <a:rPr lang="en-US" sz="3600" dirty="0">
                <a:solidFill>
                  <a:srgbClr val="294F4A"/>
                </a:solidFill>
                <a:latin typeface="Arbeit Book" panose="00000400000000000000" pitchFamily="50" charset="0"/>
              </a:rPr>
              <a:t>How do you currently support clients </a:t>
            </a:r>
            <a:br>
              <a:rPr lang="en-US" sz="3600" dirty="0">
                <a:solidFill>
                  <a:srgbClr val="294F4A"/>
                </a:solidFill>
                <a:latin typeface="Arbeit Book" panose="00000400000000000000" pitchFamily="50" charset="0"/>
              </a:rPr>
            </a:br>
            <a:r>
              <a:rPr lang="en-US" sz="3600" dirty="0">
                <a:solidFill>
                  <a:srgbClr val="294F4A"/>
                </a:solidFill>
                <a:latin typeface="Arbeit Book" panose="00000400000000000000" pitchFamily="50" charset="0"/>
              </a:rPr>
              <a:t>to practice healthy behaviours?</a:t>
            </a:r>
          </a:p>
        </p:txBody>
      </p:sp>
      <p:pic>
        <p:nvPicPr>
          <p:cNvPr id="21" name="Picture 20" descr="A picture containing tree, person, outdoor, person&#10;&#10;Description automatically generated">
            <a:extLst>
              <a:ext uri="{FF2B5EF4-FFF2-40B4-BE49-F238E27FC236}">
                <a16:creationId xmlns:a16="http://schemas.microsoft.com/office/drawing/2014/main" id="{85C14D36-548A-47A5-8EBC-D6110B810F7B}"/>
              </a:ext>
            </a:extLst>
          </p:cNvPr>
          <p:cNvPicPr>
            <a:picLocks noChangeAspect="1"/>
          </p:cNvPicPr>
          <p:nvPr/>
        </p:nvPicPr>
        <p:blipFill rotWithShape="1">
          <a:blip r:embed="rId2">
            <a:extLst>
              <a:ext uri="{28A0092B-C50C-407E-A947-70E740481C1C}">
                <a14:useLocalDpi xmlns:a14="http://schemas.microsoft.com/office/drawing/2010/main" val="0"/>
              </a:ext>
            </a:extLst>
          </a:blip>
          <a:srcRect l="6474" r="14224" b="2"/>
          <a:stretch/>
        </p:blipFill>
        <p:spPr>
          <a:xfrm>
            <a:off x="8278624" y="16933"/>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pic>
        <p:nvPicPr>
          <p:cNvPr id="23" name="Picture 22" descr="A picture containing tree, outdoor, person&#10;&#10;Description automatically generated">
            <a:extLst>
              <a:ext uri="{FF2B5EF4-FFF2-40B4-BE49-F238E27FC236}">
                <a16:creationId xmlns:a16="http://schemas.microsoft.com/office/drawing/2014/main" id="{865270CA-C0CC-4662-8801-946477B4DC0D}"/>
              </a:ext>
            </a:extLst>
          </p:cNvPr>
          <p:cNvPicPr>
            <a:picLocks noChangeAspect="1"/>
          </p:cNvPicPr>
          <p:nvPr/>
        </p:nvPicPr>
        <p:blipFill rotWithShape="1">
          <a:blip r:embed="rId3">
            <a:extLst>
              <a:ext uri="{28A0092B-C50C-407E-A947-70E740481C1C}">
                <a14:useLocalDpi xmlns:a14="http://schemas.microsoft.com/office/drawing/2010/main" val="0"/>
              </a:ext>
            </a:extLst>
          </a:blip>
          <a:srcRect l="15740" r="27594" b="1"/>
          <a:stretch/>
        </p:blipFill>
        <p:spPr>
          <a:xfrm>
            <a:off x="0" y="206254"/>
            <a:ext cx="1568072" cy="1847088"/>
          </a:xfrm>
          <a:custGeom>
            <a:avLst/>
            <a:gdLst/>
            <a:ahLst/>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p:spPr>
      </p:pic>
      <p:pic>
        <p:nvPicPr>
          <p:cNvPr id="25" name="Picture 24" descr="A picture containing plant&#10;&#10;Description automatically generated">
            <a:extLst>
              <a:ext uri="{FF2B5EF4-FFF2-40B4-BE49-F238E27FC236}">
                <a16:creationId xmlns:a16="http://schemas.microsoft.com/office/drawing/2014/main" id="{C9C898D6-66A7-4769-A4A6-BD3930E352F7}"/>
              </a:ext>
            </a:extLst>
          </p:cNvPr>
          <p:cNvPicPr>
            <a:picLocks noChangeAspect="1"/>
          </p:cNvPicPr>
          <p:nvPr/>
        </p:nvPicPr>
        <p:blipFill rotWithShape="1">
          <a:blip r:embed="rId4">
            <a:extLst>
              <a:ext uri="{28A0092B-C50C-407E-A947-70E740481C1C}">
                <a14:useLocalDpi xmlns:a14="http://schemas.microsoft.com/office/drawing/2010/main" val="0"/>
              </a:ext>
            </a:extLst>
          </a:blip>
          <a:srcRect t="6009" r="5" b="5"/>
          <a:stretch/>
        </p:blipFill>
        <p:spPr>
          <a:xfrm>
            <a:off x="1866382" y="5077423"/>
            <a:ext cx="3399885" cy="1797508"/>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pic>
        <p:nvPicPr>
          <p:cNvPr id="27" name="Picture 26" descr="Two people shaking hands&#10;&#10;Description automatically generated with medium confidence">
            <a:extLst>
              <a:ext uri="{FF2B5EF4-FFF2-40B4-BE49-F238E27FC236}">
                <a16:creationId xmlns:a16="http://schemas.microsoft.com/office/drawing/2014/main" id="{C085D8DB-4949-4AA9-9A10-94DE369DC1EB}"/>
              </a:ext>
            </a:extLst>
          </p:cNvPr>
          <p:cNvPicPr>
            <a:picLocks noChangeAspect="1"/>
          </p:cNvPicPr>
          <p:nvPr/>
        </p:nvPicPr>
        <p:blipFill rotWithShape="1">
          <a:blip r:embed="rId5">
            <a:extLst>
              <a:ext uri="{28A0092B-C50C-407E-A947-70E740481C1C}">
                <a14:useLocalDpi xmlns:a14="http://schemas.microsoft.com/office/drawing/2010/main" val="0"/>
              </a:ext>
            </a:extLst>
          </a:blip>
          <a:srcRect r="34418" b="4"/>
          <a:stretch/>
        </p:blipFill>
        <p:spPr>
          <a:xfrm>
            <a:off x="9009416" y="4148477"/>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10841322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nodeType="withEffect">
                                  <p:stCondLst>
                                    <p:cond delay="8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16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par>
                                <p:cTn id="14" presetID="10" presetClass="entr" presetSubtype="0" fill="hold" nodeType="withEffect">
                                  <p:stCondLst>
                                    <p:cond delay="24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6CD5-AA63-4F99-BA3D-47E6FB3F6431}"/>
              </a:ext>
            </a:extLst>
          </p:cNvPr>
          <p:cNvSpPr>
            <a:spLocks noGrp="1"/>
          </p:cNvSpPr>
          <p:nvPr>
            <p:ph type="title"/>
          </p:nvPr>
        </p:nvSpPr>
        <p:spPr>
          <a:xfrm>
            <a:off x="630936" y="495992"/>
            <a:ext cx="4195140" cy="5638831"/>
          </a:xfrm>
          <a:noFill/>
        </p:spPr>
        <p:txBody>
          <a:bodyPr vert="horz" lIns="91440" tIns="45720" rIns="91440" bIns="45720" rtlCol="0" anchor="ctr">
            <a:normAutofit/>
          </a:bodyPr>
          <a:lstStyle/>
          <a:p>
            <a:r>
              <a:rPr lang="en-US" sz="4800" kern="1200" dirty="0">
                <a:solidFill>
                  <a:srgbClr val="294F4A"/>
                </a:solidFill>
                <a:latin typeface="Arbeit Book" panose="00000400000000000000" pitchFamily="50" charset="0"/>
              </a:rPr>
              <a:t>What is wellness and reablement?</a:t>
            </a:r>
          </a:p>
        </p:txBody>
      </p:sp>
      <p:sp>
        <p:nvSpPr>
          <p:cNvPr id="6" name="Freeform: Shape 5">
            <a:extLst>
              <a:ext uri="{FF2B5EF4-FFF2-40B4-BE49-F238E27FC236}">
                <a16:creationId xmlns:a16="http://schemas.microsoft.com/office/drawing/2014/main" id="{CAEB6DF8-8D27-45F9-B8C9-8CB4CC69926A}"/>
              </a:ext>
            </a:extLst>
          </p:cNvPr>
          <p:cNvSpPr/>
          <p:nvPr/>
        </p:nvSpPr>
        <p:spPr>
          <a:xfrm>
            <a:off x="4638676" y="990987"/>
            <a:ext cx="7017638" cy="2238375"/>
          </a:xfrm>
          <a:custGeom>
            <a:avLst/>
            <a:gdLst>
              <a:gd name="connsiteX0" fmla="*/ 0 w 6253721"/>
              <a:gd name="connsiteY0" fmla="*/ 0 h 4173120"/>
              <a:gd name="connsiteX1" fmla="*/ 6253721 w 6253721"/>
              <a:gd name="connsiteY1" fmla="*/ 0 h 4173120"/>
              <a:gd name="connsiteX2" fmla="*/ 6253721 w 6253721"/>
              <a:gd name="connsiteY2" fmla="*/ 4173120 h 4173120"/>
              <a:gd name="connsiteX3" fmla="*/ 0 w 6253721"/>
              <a:gd name="connsiteY3" fmla="*/ 4173120 h 4173120"/>
              <a:gd name="connsiteX4" fmla="*/ 0 w 6253721"/>
              <a:gd name="connsiteY4" fmla="*/ 0 h 417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3721" h="4173120">
                <a:moveTo>
                  <a:pt x="0" y="0"/>
                </a:moveTo>
                <a:lnTo>
                  <a:pt x="6253721" y="0"/>
                </a:lnTo>
                <a:lnTo>
                  <a:pt x="6253721" y="4173120"/>
                </a:lnTo>
                <a:lnTo>
                  <a:pt x="0" y="4173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8556" tIns="40640" rIns="227584" bIns="40640" numCol="1" spcCol="1270" anchor="t" anchorCtr="0">
            <a:noAutofit/>
          </a:bodyPr>
          <a:lstStyle/>
          <a:p>
            <a:pPr marL="528955" indent="-457200" fontAlgn="base">
              <a:lnSpc>
                <a:spcPct val="107000"/>
              </a:lnSpc>
              <a:spcAft>
                <a:spcPts val="400"/>
              </a:spcAft>
              <a:buFont typeface="Arial" panose="020B0604020202020204" pitchFamily="34" charset="0"/>
              <a:buChar char="•"/>
            </a:pPr>
            <a:r>
              <a:rPr lang="en-US" sz="1600" dirty="0">
                <a:solidFill>
                  <a:srgbClr val="44546A"/>
                </a:solidFill>
                <a:effectLst/>
                <a:latin typeface="Arbeit Light" panose="00000300000000000000" pitchFamily="50" charset="0"/>
              </a:rPr>
              <a:t>Recognises client abilities and need to regain or retain;</a:t>
            </a:r>
            <a:endParaRPr lang="en-AU" sz="1600" dirty="0">
              <a:solidFill>
                <a:srgbClr val="44546A"/>
              </a:solidFill>
              <a:effectLst/>
              <a:latin typeface="Arbeit Light" panose="00000300000000000000" pitchFamily="50" charset="0"/>
            </a:endParaRPr>
          </a:p>
          <a:p>
            <a:pPr marL="528955" indent="-457200" fontAlgn="base">
              <a:lnSpc>
                <a:spcPct val="107000"/>
              </a:lnSpc>
              <a:spcAft>
                <a:spcPts val="400"/>
              </a:spcAft>
              <a:buFont typeface="Arial" panose="020B0604020202020204" pitchFamily="34" charset="0"/>
              <a:buChar char="•"/>
            </a:pPr>
            <a:r>
              <a:rPr lang="en-US" sz="1600" dirty="0">
                <a:solidFill>
                  <a:srgbClr val="44546A"/>
                </a:solidFill>
                <a:effectLst/>
                <a:latin typeface="Arbeit Light" panose="00000300000000000000" pitchFamily="50" charset="0"/>
              </a:rPr>
              <a:t>Recognises that service support needs to enable the person and provide opportunities to build capacity-focus on achieving outcomes;​</a:t>
            </a:r>
            <a:endParaRPr lang="en-AU" sz="1600" dirty="0">
              <a:solidFill>
                <a:srgbClr val="44546A"/>
              </a:solidFill>
              <a:effectLst/>
              <a:latin typeface="Arbeit Light" panose="00000300000000000000" pitchFamily="50" charset="0"/>
            </a:endParaRPr>
          </a:p>
          <a:p>
            <a:pPr marL="528955" indent="-457200" fontAlgn="base">
              <a:lnSpc>
                <a:spcPct val="107000"/>
              </a:lnSpc>
              <a:spcAft>
                <a:spcPts val="400"/>
              </a:spcAft>
              <a:buFont typeface="Arial" panose="020B0604020202020204" pitchFamily="34" charset="0"/>
              <a:buChar char="•"/>
            </a:pPr>
            <a:r>
              <a:rPr lang="en-US" sz="1600" dirty="0">
                <a:solidFill>
                  <a:srgbClr val="44546A"/>
                </a:solidFill>
                <a:effectLst/>
                <a:latin typeface="Arbeit Light" panose="00000300000000000000" pitchFamily="50" charset="0"/>
              </a:rPr>
              <a:t>Service support provided for those activities that the individual cannot do without assistance</a:t>
            </a:r>
            <a:endParaRPr lang="en-AU" sz="1600" dirty="0">
              <a:solidFill>
                <a:srgbClr val="44546A"/>
              </a:solidFill>
              <a:effectLst/>
              <a:latin typeface="Arbeit Light" panose="00000300000000000000" pitchFamily="50" charset="0"/>
            </a:endParaRPr>
          </a:p>
          <a:p>
            <a:pPr marL="528955" indent="-457200" fontAlgn="base">
              <a:lnSpc>
                <a:spcPct val="107000"/>
              </a:lnSpc>
              <a:spcAft>
                <a:spcPts val="400"/>
              </a:spcAft>
              <a:buFont typeface="Arial" panose="020B0604020202020204" pitchFamily="34" charset="0"/>
              <a:buChar char="•"/>
            </a:pPr>
            <a:r>
              <a:rPr lang="en-US" sz="1600" dirty="0">
                <a:solidFill>
                  <a:srgbClr val="44546A"/>
                </a:solidFill>
                <a:effectLst/>
                <a:latin typeface="Arbeit Light" panose="00000300000000000000" pitchFamily="50" charset="0"/>
              </a:rPr>
              <a:t>Support ‘to do’ or ‘do with’​</a:t>
            </a:r>
            <a:endParaRPr lang="en-AU" sz="1600" dirty="0">
              <a:solidFill>
                <a:srgbClr val="44546A"/>
              </a:solidFill>
              <a:effectLst/>
              <a:latin typeface="Arbeit Light" panose="00000300000000000000" pitchFamily="50" charset="0"/>
            </a:endParaRPr>
          </a:p>
          <a:p>
            <a:pPr marL="528955" indent="-457200" fontAlgn="base">
              <a:lnSpc>
                <a:spcPct val="107000"/>
              </a:lnSpc>
              <a:spcAft>
                <a:spcPts val="400"/>
              </a:spcAft>
              <a:buFont typeface="Arial" panose="020B0604020202020204" pitchFamily="34" charset="0"/>
              <a:buChar char="•"/>
            </a:pPr>
            <a:r>
              <a:rPr lang="en-US" sz="1600" dirty="0">
                <a:solidFill>
                  <a:srgbClr val="44546A"/>
                </a:solidFill>
                <a:effectLst/>
                <a:latin typeface="Arbeit Light" panose="00000300000000000000" pitchFamily="50" charset="0"/>
              </a:rPr>
              <a:t>Regular review is built into the support/care plan</a:t>
            </a:r>
            <a:endParaRPr lang="en-AU" sz="1600" dirty="0">
              <a:solidFill>
                <a:srgbClr val="44546A"/>
              </a:solidFill>
              <a:effectLst/>
              <a:latin typeface="Arbeit Light" panose="00000300000000000000" pitchFamily="50" charset="0"/>
            </a:endParaRPr>
          </a:p>
        </p:txBody>
      </p:sp>
      <p:sp>
        <p:nvSpPr>
          <p:cNvPr id="4" name="Rectangle 3">
            <a:extLst>
              <a:ext uri="{FF2B5EF4-FFF2-40B4-BE49-F238E27FC236}">
                <a16:creationId xmlns:a16="http://schemas.microsoft.com/office/drawing/2014/main" id="{58926B3E-666E-42B9-B812-71D1A2C48544}"/>
              </a:ext>
            </a:extLst>
          </p:cNvPr>
          <p:cNvSpPr/>
          <p:nvPr/>
        </p:nvSpPr>
        <p:spPr>
          <a:xfrm>
            <a:off x="4829617" y="495992"/>
            <a:ext cx="6253721" cy="396865"/>
          </a:xfrm>
          <a:prstGeom prst="rect">
            <a:avLst/>
          </a:prstGeom>
          <a:solidFill>
            <a:srgbClr val="294F4A"/>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marL="0" lvl="0" indent="0" algn="l" defTabSz="1422400">
              <a:lnSpc>
                <a:spcPct val="90000"/>
              </a:lnSpc>
              <a:spcBef>
                <a:spcPct val="0"/>
              </a:spcBef>
              <a:spcAft>
                <a:spcPct val="35000"/>
              </a:spcAft>
              <a:buNone/>
            </a:pPr>
            <a:r>
              <a:rPr lang="en-US" sz="2400" kern="1200" dirty="0">
                <a:latin typeface="Arbeit Medium" panose="00000600000000000000" pitchFamily="50" charset="0"/>
              </a:rPr>
              <a:t>Wellness approach</a:t>
            </a:r>
          </a:p>
        </p:txBody>
      </p:sp>
      <p:sp>
        <p:nvSpPr>
          <p:cNvPr id="5" name="Freeform: Shape 4">
            <a:extLst>
              <a:ext uri="{FF2B5EF4-FFF2-40B4-BE49-F238E27FC236}">
                <a16:creationId xmlns:a16="http://schemas.microsoft.com/office/drawing/2014/main" id="{6DBA27D9-BC24-4593-9135-AEEE0F55E388}"/>
              </a:ext>
            </a:extLst>
          </p:cNvPr>
          <p:cNvSpPr/>
          <p:nvPr/>
        </p:nvSpPr>
        <p:spPr>
          <a:xfrm>
            <a:off x="4638675" y="3965215"/>
            <a:ext cx="7383991" cy="2604315"/>
          </a:xfrm>
          <a:custGeom>
            <a:avLst/>
            <a:gdLst>
              <a:gd name="connsiteX0" fmla="*/ 0 w 6253721"/>
              <a:gd name="connsiteY0" fmla="*/ 0 h 4173120"/>
              <a:gd name="connsiteX1" fmla="*/ 6253721 w 6253721"/>
              <a:gd name="connsiteY1" fmla="*/ 0 h 4173120"/>
              <a:gd name="connsiteX2" fmla="*/ 6253721 w 6253721"/>
              <a:gd name="connsiteY2" fmla="*/ 4173120 h 4173120"/>
              <a:gd name="connsiteX3" fmla="*/ 0 w 6253721"/>
              <a:gd name="connsiteY3" fmla="*/ 4173120 h 4173120"/>
              <a:gd name="connsiteX4" fmla="*/ 0 w 6253721"/>
              <a:gd name="connsiteY4" fmla="*/ 0 h 4173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3721" h="4173120">
                <a:moveTo>
                  <a:pt x="0" y="0"/>
                </a:moveTo>
                <a:lnTo>
                  <a:pt x="6253721" y="0"/>
                </a:lnTo>
                <a:lnTo>
                  <a:pt x="6253721" y="4173120"/>
                </a:lnTo>
                <a:lnTo>
                  <a:pt x="0" y="41731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8556" tIns="40640" rIns="227584" bIns="40640" numCol="1" spcCol="1270" anchor="t" anchorCtr="0">
            <a:noAutofit/>
          </a:bodyPr>
          <a:lstStyle/>
          <a:p>
            <a:pPr fontAlgn="base"/>
            <a:r>
              <a:rPr lang="en-AU" sz="1600" dirty="0">
                <a:solidFill>
                  <a:srgbClr val="44546A"/>
                </a:solidFill>
                <a:effectLst/>
                <a:latin typeface="Arbeit Light" panose="00000300000000000000" pitchFamily="50" charset="0"/>
              </a:rPr>
              <a:t>Reablement is a short-term or time limited intervention that is more targeted towards a person's specific goal or desired outcome to changed circumstances such as functional loss, or to regain confidence and capacity to resume activities.</a:t>
            </a:r>
            <a:r>
              <a:rPr lang="en-US" sz="1600" dirty="0">
                <a:solidFill>
                  <a:srgbClr val="44546A"/>
                </a:solidFill>
                <a:effectLst/>
                <a:latin typeface="Arbeit Light" panose="00000300000000000000" pitchFamily="50" charset="0"/>
              </a:rPr>
              <a:t>​</a:t>
            </a:r>
            <a:endParaRPr lang="en-AU" sz="1600" dirty="0">
              <a:solidFill>
                <a:srgbClr val="44546A"/>
              </a:solidFill>
              <a:effectLst/>
              <a:latin typeface="Arbeit Light" panose="00000300000000000000" pitchFamily="50" charset="0"/>
            </a:endParaRPr>
          </a:p>
          <a:p>
            <a:pPr fontAlgn="base"/>
            <a:r>
              <a:rPr lang="en-AU" sz="1600" dirty="0">
                <a:solidFill>
                  <a:srgbClr val="44546A"/>
                </a:solidFill>
                <a:effectLst/>
                <a:latin typeface="Arbeit Light" panose="00000300000000000000" pitchFamily="50" charset="0"/>
              </a:rPr>
              <a:t>​</a:t>
            </a:r>
          </a:p>
          <a:p>
            <a:pPr fontAlgn="base"/>
            <a:r>
              <a:rPr lang="en-AU" sz="1600" dirty="0">
                <a:solidFill>
                  <a:srgbClr val="44546A"/>
                </a:solidFill>
                <a:effectLst/>
                <a:latin typeface="Arbeit Light" panose="00000300000000000000" pitchFamily="50" charset="0"/>
              </a:rPr>
              <a:t>Supports could include:</a:t>
            </a:r>
            <a:r>
              <a:rPr lang="en-US" sz="1600" dirty="0">
                <a:solidFill>
                  <a:srgbClr val="44546A"/>
                </a:solidFill>
                <a:effectLst/>
                <a:latin typeface="Arbeit Light" panose="00000300000000000000" pitchFamily="50" charset="0"/>
              </a:rPr>
              <a:t>​</a:t>
            </a:r>
            <a:endParaRPr lang="en-AU" sz="1600" dirty="0">
              <a:solidFill>
                <a:srgbClr val="44546A"/>
              </a:solidFill>
              <a:effectLst/>
              <a:latin typeface="Arbeit Light" panose="00000300000000000000" pitchFamily="50" charset="0"/>
            </a:endParaRPr>
          </a:p>
          <a:p>
            <a:pPr marL="285750" lvl="0" indent="-285750" fontAlgn="base">
              <a:spcAft>
                <a:spcPts val="400"/>
              </a:spcAft>
              <a:buFont typeface="Arial" panose="020B0604020202020204" pitchFamily="34" charset="0"/>
              <a:buChar char="•"/>
            </a:pPr>
            <a:r>
              <a:rPr lang="en-AU" sz="1600" dirty="0">
                <a:solidFill>
                  <a:srgbClr val="44546A"/>
                </a:solidFill>
                <a:effectLst/>
                <a:latin typeface="Arbeit Light" panose="00000300000000000000" pitchFamily="50" charset="0"/>
              </a:rPr>
              <a:t>Training in a new skill or actively working to regain or maintain an existing skill</a:t>
            </a:r>
            <a:endParaRPr lang="en-US" sz="1600" dirty="0">
              <a:solidFill>
                <a:srgbClr val="44546A"/>
              </a:solidFill>
              <a:effectLst/>
              <a:latin typeface="Arbeit Light" panose="00000300000000000000" pitchFamily="50" charset="0"/>
            </a:endParaRPr>
          </a:p>
          <a:p>
            <a:pPr marL="285750" lvl="0" indent="-285750" fontAlgn="base">
              <a:spcAft>
                <a:spcPts val="400"/>
              </a:spcAft>
              <a:buFont typeface="Arial" panose="020B0604020202020204" pitchFamily="34" charset="0"/>
              <a:buChar char="•"/>
            </a:pPr>
            <a:r>
              <a:rPr lang="en-AU" sz="1600" dirty="0">
                <a:solidFill>
                  <a:srgbClr val="44546A"/>
                </a:solidFill>
                <a:effectLst/>
                <a:latin typeface="Arbeit Light" panose="00000300000000000000" pitchFamily="50" charset="0"/>
              </a:rPr>
              <a:t>Modification to a person's home environment</a:t>
            </a:r>
          </a:p>
          <a:p>
            <a:pPr marL="285750" lvl="0" indent="-285750" fontAlgn="base">
              <a:spcAft>
                <a:spcPts val="400"/>
              </a:spcAft>
              <a:buFont typeface="Arial" panose="020B0604020202020204" pitchFamily="34" charset="0"/>
              <a:buChar char="•"/>
            </a:pPr>
            <a:r>
              <a:rPr lang="en-AU" sz="1600" dirty="0">
                <a:solidFill>
                  <a:srgbClr val="44546A"/>
                </a:solidFill>
                <a:effectLst/>
                <a:latin typeface="Arbeit Light" panose="00000300000000000000" pitchFamily="50" charset="0"/>
              </a:rPr>
              <a:t>Using equipment or assistive technology to complete a task</a:t>
            </a:r>
            <a:r>
              <a:rPr lang="en-US" sz="1600" b="1" dirty="0">
                <a:solidFill>
                  <a:srgbClr val="44546A"/>
                </a:solidFill>
                <a:effectLst/>
                <a:latin typeface="Arbeit Light" panose="00000300000000000000" pitchFamily="50" charset="0"/>
              </a:rPr>
              <a:t>​</a:t>
            </a:r>
            <a:endParaRPr lang="en-AU" sz="1600" b="1" dirty="0">
              <a:solidFill>
                <a:srgbClr val="44546A"/>
              </a:solidFill>
              <a:effectLst/>
              <a:latin typeface="Arbeit Light" panose="00000300000000000000" pitchFamily="50" charset="0"/>
            </a:endParaRPr>
          </a:p>
          <a:p>
            <a:pPr marL="820420" fontAlgn="base"/>
            <a:r>
              <a:rPr lang="en-US" sz="1600" b="1" dirty="0">
                <a:solidFill>
                  <a:srgbClr val="294F4A"/>
                </a:solidFill>
                <a:effectLst/>
                <a:latin typeface="Arbeit Light" panose="00000300000000000000" pitchFamily="50" charset="0"/>
              </a:rPr>
              <a:t> </a:t>
            </a:r>
            <a:endParaRPr lang="en-AU" sz="1600" b="1" dirty="0">
              <a:solidFill>
                <a:srgbClr val="294F4A"/>
              </a:solidFill>
              <a:effectLst/>
              <a:latin typeface="Arbeit Light" panose="00000300000000000000" pitchFamily="50" charset="0"/>
            </a:endParaRPr>
          </a:p>
        </p:txBody>
      </p:sp>
      <p:sp>
        <p:nvSpPr>
          <p:cNvPr id="7" name="Rectangle 6">
            <a:extLst>
              <a:ext uri="{FF2B5EF4-FFF2-40B4-BE49-F238E27FC236}">
                <a16:creationId xmlns:a16="http://schemas.microsoft.com/office/drawing/2014/main" id="{BE9EB7C1-FB9B-40B3-A7EF-E1814B86D163}"/>
              </a:ext>
            </a:extLst>
          </p:cNvPr>
          <p:cNvSpPr/>
          <p:nvPr/>
        </p:nvSpPr>
        <p:spPr>
          <a:xfrm>
            <a:off x="4829617" y="3435387"/>
            <a:ext cx="6253721" cy="396865"/>
          </a:xfrm>
          <a:prstGeom prst="rect">
            <a:avLst/>
          </a:prstGeom>
          <a:solidFill>
            <a:srgbClr val="294F4A"/>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9387" tIns="159387" rIns="159387" bIns="159387" numCol="1" spcCol="1270" anchor="ctr" anchorCtr="0">
            <a:noAutofit/>
          </a:bodyPr>
          <a:lstStyle/>
          <a:p>
            <a:pPr marL="0" lvl="0" indent="0" algn="l" defTabSz="1422400">
              <a:lnSpc>
                <a:spcPct val="90000"/>
              </a:lnSpc>
              <a:spcBef>
                <a:spcPct val="0"/>
              </a:spcBef>
              <a:spcAft>
                <a:spcPct val="35000"/>
              </a:spcAft>
              <a:buNone/>
            </a:pPr>
            <a:r>
              <a:rPr lang="en-US" sz="2400" kern="1200" dirty="0">
                <a:latin typeface="Arbeit Medium" panose="00000600000000000000" pitchFamily="50" charset="0"/>
              </a:rPr>
              <a:t>Reablement</a:t>
            </a:r>
          </a:p>
        </p:txBody>
      </p:sp>
    </p:spTree>
    <p:extLst>
      <p:ext uri="{BB962C8B-B14F-4D97-AF65-F5344CB8AC3E}">
        <p14:creationId xmlns:p14="http://schemas.microsoft.com/office/powerpoint/2010/main" val="24039286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00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300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400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1+#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 calcmode="lin" valueType="num">
                                      <p:cBhvr additive="base">
                                        <p:cTn id="35"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 calcmode="lin" valueType="num">
                                      <p:cBhvr additive="base">
                                        <p:cTn id="4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
                                            <p:txEl>
                                              <p:pRg st="2" end="2"/>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750"/>
                                  </p:stCondLst>
                                  <p:childTnLst>
                                    <p:set>
                                      <p:cBhvr>
                                        <p:cTn id="44" dur="1" fill="hold">
                                          <p:stCondLst>
                                            <p:cond delay="0"/>
                                          </p:stCondLst>
                                        </p:cTn>
                                        <p:tgtEl>
                                          <p:spTgt spid="5">
                                            <p:txEl>
                                              <p:pRg st="3" end="3"/>
                                            </p:txEl>
                                          </p:spTgt>
                                        </p:tgtEl>
                                        <p:attrNameLst>
                                          <p:attrName>style.visibility</p:attrName>
                                        </p:attrNameLst>
                                      </p:cBhvr>
                                      <p:to>
                                        <p:strVal val="visible"/>
                                      </p:to>
                                    </p:set>
                                    <p:anim calcmode="lin" valueType="num">
                                      <p:cBhvr additive="base">
                                        <p:cTn id="4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5">
                                            <p:txEl>
                                              <p:pRg st="3" end="3"/>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1500"/>
                                  </p:stCondLst>
                                  <p:childTnLst>
                                    <p:set>
                                      <p:cBhvr>
                                        <p:cTn id="48" dur="1" fill="hold">
                                          <p:stCondLst>
                                            <p:cond delay="0"/>
                                          </p:stCondLst>
                                        </p:cTn>
                                        <p:tgtEl>
                                          <p:spTgt spid="5">
                                            <p:txEl>
                                              <p:pRg st="4" end="4"/>
                                            </p:txEl>
                                          </p:spTgt>
                                        </p:tgtEl>
                                        <p:attrNameLst>
                                          <p:attrName>style.visibility</p:attrName>
                                        </p:attrNameLst>
                                      </p:cBhvr>
                                      <p:to>
                                        <p:strVal val="visible"/>
                                      </p:to>
                                    </p:set>
                                    <p:anim calcmode="lin" valueType="num">
                                      <p:cBhvr additive="base">
                                        <p:cTn id="49"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4" end="4"/>
                                            </p:txEl>
                                          </p:spTgt>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2250"/>
                                  </p:stCondLst>
                                  <p:childTnLst>
                                    <p:set>
                                      <p:cBhvr>
                                        <p:cTn id="52" dur="1" fill="hold">
                                          <p:stCondLst>
                                            <p:cond delay="0"/>
                                          </p:stCondLst>
                                        </p:cTn>
                                        <p:tgtEl>
                                          <p:spTgt spid="5">
                                            <p:txEl>
                                              <p:pRg st="5" end="5"/>
                                            </p:txEl>
                                          </p:spTgt>
                                        </p:tgtEl>
                                        <p:attrNameLst>
                                          <p:attrName>style.visibility</p:attrName>
                                        </p:attrNameLst>
                                      </p:cBhvr>
                                      <p:to>
                                        <p:strVal val="visible"/>
                                      </p:to>
                                    </p:set>
                                    <p:anim calcmode="lin" valueType="num">
                                      <p:cBhvr additive="base">
                                        <p:cTn id="53"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C058495-6020-48F9-AB81-BE0F1619B6F5}"/>
              </a:ext>
            </a:extLst>
          </p:cNvPr>
          <p:cNvSpPr/>
          <p:nvPr/>
        </p:nvSpPr>
        <p:spPr>
          <a:xfrm>
            <a:off x="6350690" y="0"/>
            <a:ext cx="5841309" cy="6858000"/>
          </a:xfrm>
          <a:prstGeom prst="rect">
            <a:avLst/>
          </a:prstGeom>
          <a:solidFill>
            <a:srgbClr val="294F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605441" y="1552951"/>
            <a:ext cx="5364850" cy="2123658"/>
          </a:xfrm>
          <a:prstGeom prst="rect">
            <a:avLst/>
          </a:prstGeom>
          <a:noFill/>
        </p:spPr>
        <p:txBody>
          <a:bodyPr wrap="square" rtlCol="0">
            <a:spAutoFit/>
          </a:bodyPr>
          <a:lstStyle/>
          <a:p>
            <a:r>
              <a:rPr lang="en-US" sz="4400" dirty="0">
                <a:solidFill>
                  <a:srgbClr val="294F4A"/>
                </a:solidFill>
                <a:latin typeface="Arial" panose="020B0604020202020204" pitchFamily="34" charset="0"/>
                <a:cs typeface="Arial" panose="020B0604020202020204" pitchFamily="34" charset="0"/>
              </a:rPr>
              <a:t>Every opportunity matters on an individual level   </a:t>
            </a:r>
            <a:endParaRPr lang="en-AU" sz="4400" dirty="0">
              <a:solidFill>
                <a:srgbClr val="294F4A"/>
              </a:solidFill>
              <a:latin typeface="Arial" panose="020B0604020202020204" pitchFamily="34" charset="0"/>
              <a:cs typeface="Arial" panose="020B0604020202020204" pitchFamily="34" charset="0"/>
            </a:endParaRPr>
          </a:p>
        </p:txBody>
      </p:sp>
      <p:sp>
        <p:nvSpPr>
          <p:cNvPr id="2" name="Rectangle 1"/>
          <p:cNvSpPr/>
          <p:nvPr/>
        </p:nvSpPr>
        <p:spPr>
          <a:xfrm>
            <a:off x="661805" y="4034085"/>
            <a:ext cx="5667085" cy="1200329"/>
          </a:xfrm>
          <a:prstGeom prst="rect">
            <a:avLst/>
          </a:prstGeom>
        </p:spPr>
        <p:txBody>
          <a:bodyPr wrap="square">
            <a:spAutoFit/>
          </a:bodyPr>
          <a:lstStyle/>
          <a:p>
            <a:r>
              <a:rPr lang="en-US" dirty="0">
                <a:solidFill>
                  <a:srgbClr val="44546A"/>
                </a:solidFill>
                <a:latin typeface="Arial" panose="020B0604020202020204" pitchFamily="34" charset="0"/>
                <a:cs typeface="Arial" panose="020B0604020202020204" pitchFamily="34" charset="0"/>
              </a:rPr>
              <a:t>Meet Jack. He has had a fall in his back yard injuring his shoulder and leg. After a brief stay in hospital, he was discharged home and support for personal care and domestic assistance was commenced. </a:t>
            </a:r>
            <a:endParaRPr lang="en-AU" dirty="0">
              <a:solidFill>
                <a:srgbClr val="44546A"/>
              </a:solidFill>
              <a:latin typeface="Arial" panose="020B0604020202020204" pitchFamily="34" charset="0"/>
              <a:cs typeface="Arial" panose="020B0604020202020204" pitchFamily="34" charset="0"/>
            </a:endParaRPr>
          </a:p>
        </p:txBody>
      </p:sp>
      <p:pic>
        <p:nvPicPr>
          <p:cNvPr id="4" name="Picture 3" descr="An older person sitting on a couch&#10;&#10;Description automatically generated with low confidence">
            <a:extLst>
              <a:ext uri="{FF2B5EF4-FFF2-40B4-BE49-F238E27FC236}">
                <a16:creationId xmlns:a16="http://schemas.microsoft.com/office/drawing/2014/main" id="{2455B1A9-9A07-47E2-AE71-B72AD161E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0261" y="-7394"/>
            <a:ext cx="4060866" cy="2696057"/>
          </a:xfrm>
          <a:prstGeom prst="rect">
            <a:avLst/>
          </a:prstGeom>
        </p:spPr>
      </p:pic>
      <p:sp>
        <p:nvSpPr>
          <p:cNvPr id="8" name="Freeform: Shape 7">
            <a:extLst>
              <a:ext uri="{FF2B5EF4-FFF2-40B4-BE49-F238E27FC236}">
                <a16:creationId xmlns:a16="http://schemas.microsoft.com/office/drawing/2014/main" id="{55A04FD3-C1D4-48E1-8B60-261F84C7F0D4}"/>
              </a:ext>
            </a:extLst>
          </p:cNvPr>
          <p:cNvSpPr/>
          <p:nvPr/>
        </p:nvSpPr>
        <p:spPr>
          <a:xfrm rot="6356243">
            <a:off x="7929175" y="2493812"/>
            <a:ext cx="1156546" cy="1163328"/>
          </a:xfrm>
          <a:custGeom>
            <a:avLst/>
            <a:gdLst>
              <a:gd name="connsiteX0" fmla="*/ 930636 w 939100"/>
              <a:gd name="connsiteY0" fmla="*/ 0 h 944607"/>
              <a:gd name="connsiteX1" fmla="*/ 939101 w 939100"/>
              <a:gd name="connsiteY1" fmla="*/ 647212 h 944607"/>
              <a:gd name="connsiteX2" fmla="*/ 651190 w 939100"/>
              <a:gd name="connsiteY2" fmla="*/ 944608 h 944607"/>
              <a:gd name="connsiteX3" fmla="*/ 638442 w 939100"/>
              <a:gd name="connsiteY3" fmla="*/ 293214 h 944607"/>
              <a:gd name="connsiteX4" fmla="*/ 0 w 939100"/>
              <a:gd name="connsiteY4" fmla="*/ 314325 h 944607"/>
              <a:gd name="connsiteX5" fmla="*/ 287809 w 939100"/>
              <a:gd name="connsiteY5" fmla="*/ 16930 h 944607"/>
              <a:gd name="connsiteX6" fmla="*/ 930636 w 939100"/>
              <a:gd name="connsiteY6" fmla="*/ 0 h 94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00" h="944607">
                <a:moveTo>
                  <a:pt x="930636" y="0"/>
                </a:moveTo>
                <a:lnTo>
                  <a:pt x="939101" y="647212"/>
                </a:lnTo>
                <a:lnTo>
                  <a:pt x="651190" y="944608"/>
                </a:lnTo>
                <a:lnTo>
                  <a:pt x="638442" y="293214"/>
                </a:lnTo>
                <a:lnTo>
                  <a:pt x="0" y="314325"/>
                </a:lnTo>
                <a:lnTo>
                  <a:pt x="287809" y="16930"/>
                </a:lnTo>
                <a:lnTo>
                  <a:pt x="930636" y="0"/>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10187"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BB7711CE-B47A-4D44-BB19-CA92D79134BE}"/>
              </a:ext>
            </a:extLst>
          </p:cNvPr>
          <p:cNvSpPr/>
          <p:nvPr/>
        </p:nvSpPr>
        <p:spPr>
          <a:xfrm rot="6356243">
            <a:off x="8279738" y="3101014"/>
            <a:ext cx="1156546" cy="1163328"/>
          </a:xfrm>
          <a:custGeom>
            <a:avLst/>
            <a:gdLst>
              <a:gd name="connsiteX0" fmla="*/ 930636 w 939100"/>
              <a:gd name="connsiteY0" fmla="*/ 0 h 944607"/>
              <a:gd name="connsiteX1" fmla="*/ 939101 w 939100"/>
              <a:gd name="connsiteY1" fmla="*/ 647212 h 944607"/>
              <a:gd name="connsiteX2" fmla="*/ 651190 w 939100"/>
              <a:gd name="connsiteY2" fmla="*/ 944608 h 944607"/>
              <a:gd name="connsiteX3" fmla="*/ 638442 w 939100"/>
              <a:gd name="connsiteY3" fmla="*/ 293214 h 944607"/>
              <a:gd name="connsiteX4" fmla="*/ 0 w 939100"/>
              <a:gd name="connsiteY4" fmla="*/ 314325 h 944607"/>
              <a:gd name="connsiteX5" fmla="*/ 287809 w 939100"/>
              <a:gd name="connsiteY5" fmla="*/ 16930 h 944607"/>
              <a:gd name="connsiteX6" fmla="*/ 930636 w 939100"/>
              <a:gd name="connsiteY6" fmla="*/ 0 h 94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00" h="944607">
                <a:moveTo>
                  <a:pt x="930636" y="0"/>
                </a:moveTo>
                <a:lnTo>
                  <a:pt x="939101" y="647212"/>
                </a:lnTo>
                <a:lnTo>
                  <a:pt x="651190" y="944608"/>
                </a:lnTo>
                <a:lnTo>
                  <a:pt x="638442" y="293214"/>
                </a:lnTo>
                <a:lnTo>
                  <a:pt x="0" y="314325"/>
                </a:lnTo>
                <a:lnTo>
                  <a:pt x="287809" y="16930"/>
                </a:lnTo>
                <a:lnTo>
                  <a:pt x="930636" y="0"/>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10187"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D43E975B-68C0-43E8-8E99-FB84A0B78FE1}"/>
              </a:ext>
            </a:extLst>
          </p:cNvPr>
          <p:cNvSpPr/>
          <p:nvPr/>
        </p:nvSpPr>
        <p:spPr>
          <a:xfrm rot="6356243">
            <a:off x="8630301" y="3708214"/>
            <a:ext cx="1156546" cy="1163329"/>
          </a:xfrm>
          <a:custGeom>
            <a:avLst/>
            <a:gdLst>
              <a:gd name="connsiteX0" fmla="*/ 930636 w 939100"/>
              <a:gd name="connsiteY0" fmla="*/ 0 h 944608"/>
              <a:gd name="connsiteX1" fmla="*/ 939101 w 939100"/>
              <a:gd name="connsiteY1" fmla="*/ 647213 h 944608"/>
              <a:gd name="connsiteX2" fmla="*/ 651292 w 939100"/>
              <a:gd name="connsiteY2" fmla="*/ 944608 h 944608"/>
              <a:gd name="connsiteX3" fmla="*/ 638442 w 939100"/>
              <a:gd name="connsiteY3" fmla="*/ 293214 h 944608"/>
              <a:gd name="connsiteX4" fmla="*/ 0 w 939100"/>
              <a:gd name="connsiteY4" fmla="*/ 314325 h 944608"/>
              <a:gd name="connsiteX5" fmla="*/ 287809 w 939100"/>
              <a:gd name="connsiteY5" fmla="*/ 16930 h 944608"/>
              <a:gd name="connsiteX6" fmla="*/ 930636 w 939100"/>
              <a:gd name="connsiteY6" fmla="*/ 0 h 94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00" h="944608">
                <a:moveTo>
                  <a:pt x="930636" y="0"/>
                </a:moveTo>
                <a:lnTo>
                  <a:pt x="939101" y="647213"/>
                </a:lnTo>
                <a:lnTo>
                  <a:pt x="651292" y="944608"/>
                </a:lnTo>
                <a:lnTo>
                  <a:pt x="638442" y="293214"/>
                </a:lnTo>
                <a:lnTo>
                  <a:pt x="0" y="314325"/>
                </a:lnTo>
                <a:lnTo>
                  <a:pt x="287809" y="16930"/>
                </a:lnTo>
                <a:lnTo>
                  <a:pt x="930636" y="0"/>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10187"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222B0043-244B-4DEF-812F-B1A3236AAB25}"/>
              </a:ext>
            </a:extLst>
          </p:cNvPr>
          <p:cNvSpPr/>
          <p:nvPr/>
        </p:nvSpPr>
        <p:spPr>
          <a:xfrm rot="6356243">
            <a:off x="8980865" y="4315417"/>
            <a:ext cx="1156546" cy="1163328"/>
          </a:xfrm>
          <a:custGeom>
            <a:avLst/>
            <a:gdLst>
              <a:gd name="connsiteX0" fmla="*/ 930636 w 939100"/>
              <a:gd name="connsiteY0" fmla="*/ 0 h 944607"/>
              <a:gd name="connsiteX1" fmla="*/ 939101 w 939100"/>
              <a:gd name="connsiteY1" fmla="*/ 647212 h 944607"/>
              <a:gd name="connsiteX2" fmla="*/ 651190 w 939100"/>
              <a:gd name="connsiteY2" fmla="*/ 944608 h 944607"/>
              <a:gd name="connsiteX3" fmla="*/ 638442 w 939100"/>
              <a:gd name="connsiteY3" fmla="*/ 293214 h 944607"/>
              <a:gd name="connsiteX4" fmla="*/ 0 w 939100"/>
              <a:gd name="connsiteY4" fmla="*/ 314325 h 944607"/>
              <a:gd name="connsiteX5" fmla="*/ 287809 w 939100"/>
              <a:gd name="connsiteY5" fmla="*/ 16930 h 944607"/>
              <a:gd name="connsiteX6" fmla="*/ 930636 w 939100"/>
              <a:gd name="connsiteY6" fmla="*/ 0 h 94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00" h="944607">
                <a:moveTo>
                  <a:pt x="930636" y="0"/>
                </a:moveTo>
                <a:lnTo>
                  <a:pt x="939101" y="647212"/>
                </a:lnTo>
                <a:lnTo>
                  <a:pt x="651190" y="944608"/>
                </a:lnTo>
                <a:lnTo>
                  <a:pt x="638442" y="293214"/>
                </a:lnTo>
                <a:lnTo>
                  <a:pt x="0" y="314325"/>
                </a:lnTo>
                <a:lnTo>
                  <a:pt x="287809" y="16930"/>
                </a:lnTo>
                <a:lnTo>
                  <a:pt x="930636" y="0"/>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10187"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7FCD75EB-D840-4726-9DBA-F299880EAE64}"/>
              </a:ext>
            </a:extLst>
          </p:cNvPr>
          <p:cNvSpPr/>
          <p:nvPr/>
        </p:nvSpPr>
        <p:spPr>
          <a:xfrm rot="6356243">
            <a:off x="9331429" y="4922618"/>
            <a:ext cx="1156546" cy="1163328"/>
          </a:xfrm>
          <a:custGeom>
            <a:avLst/>
            <a:gdLst>
              <a:gd name="connsiteX0" fmla="*/ 930635 w 939100"/>
              <a:gd name="connsiteY0" fmla="*/ 0 h 944607"/>
              <a:gd name="connsiteX1" fmla="*/ 939101 w 939100"/>
              <a:gd name="connsiteY1" fmla="*/ 647213 h 944607"/>
              <a:gd name="connsiteX2" fmla="*/ 651292 w 939100"/>
              <a:gd name="connsiteY2" fmla="*/ 944608 h 944607"/>
              <a:gd name="connsiteX3" fmla="*/ 638441 w 939100"/>
              <a:gd name="connsiteY3" fmla="*/ 293214 h 944607"/>
              <a:gd name="connsiteX4" fmla="*/ 0 w 939100"/>
              <a:gd name="connsiteY4" fmla="*/ 314325 h 944607"/>
              <a:gd name="connsiteX5" fmla="*/ 287809 w 939100"/>
              <a:gd name="connsiteY5" fmla="*/ 16930 h 944607"/>
              <a:gd name="connsiteX6" fmla="*/ 930635 w 939100"/>
              <a:gd name="connsiteY6" fmla="*/ 0 h 94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00" h="944607">
                <a:moveTo>
                  <a:pt x="930635" y="0"/>
                </a:moveTo>
                <a:lnTo>
                  <a:pt x="939101" y="647213"/>
                </a:lnTo>
                <a:lnTo>
                  <a:pt x="651292" y="944608"/>
                </a:lnTo>
                <a:lnTo>
                  <a:pt x="638441" y="293214"/>
                </a:lnTo>
                <a:lnTo>
                  <a:pt x="0" y="314325"/>
                </a:lnTo>
                <a:lnTo>
                  <a:pt x="287809" y="16930"/>
                </a:lnTo>
                <a:lnTo>
                  <a:pt x="930635" y="0"/>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10187"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F203FB1F-DEEF-4A8A-AA73-52A1C1C912BF}"/>
              </a:ext>
            </a:extLst>
          </p:cNvPr>
          <p:cNvSpPr/>
          <p:nvPr/>
        </p:nvSpPr>
        <p:spPr>
          <a:xfrm rot="6356243">
            <a:off x="9681992" y="5529819"/>
            <a:ext cx="1156546" cy="1163328"/>
          </a:xfrm>
          <a:custGeom>
            <a:avLst/>
            <a:gdLst>
              <a:gd name="connsiteX0" fmla="*/ 930635 w 939100"/>
              <a:gd name="connsiteY0" fmla="*/ 0 h 944607"/>
              <a:gd name="connsiteX1" fmla="*/ 939101 w 939100"/>
              <a:gd name="connsiteY1" fmla="*/ 647213 h 944607"/>
              <a:gd name="connsiteX2" fmla="*/ 651190 w 939100"/>
              <a:gd name="connsiteY2" fmla="*/ 944608 h 944607"/>
              <a:gd name="connsiteX3" fmla="*/ 638441 w 939100"/>
              <a:gd name="connsiteY3" fmla="*/ 293214 h 944607"/>
              <a:gd name="connsiteX4" fmla="*/ 0 w 939100"/>
              <a:gd name="connsiteY4" fmla="*/ 314325 h 944607"/>
              <a:gd name="connsiteX5" fmla="*/ 287808 w 939100"/>
              <a:gd name="connsiteY5" fmla="*/ 16930 h 944607"/>
              <a:gd name="connsiteX6" fmla="*/ 930635 w 939100"/>
              <a:gd name="connsiteY6" fmla="*/ 0 h 94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00" h="944607">
                <a:moveTo>
                  <a:pt x="930635" y="0"/>
                </a:moveTo>
                <a:lnTo>
                  <a:pt x="939101" y="647213"/>
                </a:lnTo>
                <a:lnTo>
                  <a:pt x="651190" y="944608"/>
                </a:lnTo>
                <a:lnTo>
                  <a:pt x="638441" y="293214"/>
                </a:lnTo>
                <a:lnTo>
                  <a:pt x="0" y="314325"/>
                </a:lnTo>
                <a:lnTo>
                  <a:pt x="287808" y="16930"/>
                </a:lnTo>
                <a:lnTo>
                  <a:pt x="930635" y="0"/>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a:ln w="10187" cap="flat">
            <a:noFill/>
            <a:prstDash val="solid"/>
            <a:miter/>
          </a:ln>
        </p:spPr>
        <p:txBody>
          <a:bodyPr rtlCol="0" anchor="ctr"/>
          <a:lstStyle/>
          <a:p>
            <a:endParaRPr lang="en-AU"/>
          </a:p>
        </p:txBody>
      </p:sp>
      <p:sp>
        <p:nvSpPr>
          <p:cNvPr id="11" name="Freeform: Shape 10"/>
          <p:cNvSpPr/>
          <p:nvPr/>
        </p:nvSpPr>
        <p:spPr>
          <a:xfrm>
            <a:off x="6629575" y="2757029"/>
            <a:ext cx="5204989" cy="524781"/>
          </a:xfrm>
          <a:custGeom>
            <a:avLst/>
            <a:gdLst>
              <a:gd name="connsiteX0" fmla="*/ 0 w 1937033"/>
              <a:gd name="connsiteY0" fmla="*/ 0 h 864001"/>
              <a:gd name="connsiteX1" fmla="*/ 1937033 w 1937033"/>
              <a:gd name="connsiteY1" fmla="*/ 0 h 864001"/>
              <a:gd name="connsiteX2" fmla="*/ 1937033 w 1937033"/>
              <a:gd name="connsiteY2" fmla="*/ 864001 h 864001"/>
              <a:gd name="connsiteX3" fmla="*/ 0 w 1937033"/>
              <a:gd name="connsiteY3" fmla="*/ 864001 h 864001"/>
              <a:gd name="connsiteX4" fmla="*/ 0 w 1937033"/>
              <a:gd name="connsiteY4" fmla="*/ 0 h 86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033" h="864001">
                <a:moveTo>
                  <a:pt x="0" y="0"/>
                </a:moveTo>
                <a:lnTo>
                  <a:pt x="1937033" y="0"/>
                </a:lnTo>
                <a:lnTo>
                  <a:pt x="1937033" y="864001"/>
                </a:lnTo>
                <a:lnTo>
                  <a:pt x="0" y="8640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b" anchorCtr="0">
            <a:noAutofit/>
          </a:bodyPr>
          <a:lstStyle/>
          <a:p>
            <a:pPr defTabSz="444500">
              <a:lnSpc>
                <a:spcPct val="90000"/>
              </a:lnSpc>
              <a:spcBef>
                <a:spcPct val="0"/>
              </a:spcBef>
              <a:spcAft>
                <a:spcPct val="35000"/>
              </a:spcAft>
            </a:pPr>
            <a:r>
              <a:rPr lang="en-US" sz="1200" dirty="0">
                <a:solidFill>
                  <a:schemeClr val="bg1"/>
                </a:solidFill>
                <a:latin typeface="Arial" panose="020B0604020202020204" pitchFamily="34" charset="0"/>
                <a:cs typeface="Arial" panose="020B0604020202020204" pitchFamily="34" charset="0"/>
              </a:rPr>
              <a:t>Jack requires support with showering and household tasks after a fall. He is in pain and lost confidence to shower independently.</a:t>
            </a:r>
          </a:p>
        </p:txBody>
      </p:sp>
      <p:sp>
        <p:nvSpPr>
          <p:cNvPr id="12" name="Freeform: Shape 11"/>
          <p:cNvSpPr/>
          <p:nvPr/>
        </p:nvSpPr>
        <p:spPr>
          <a:xfrm>
            <a:off x="6657948" y="4798571"/>
            <a:ext cx="5148239" cy="435843"/>
          </a:xfrm>
          <a:custGeom>
            <a:avLst/>
            <a:gdLst>
              <a:gd name="connsiteX0" fmla="*/ 0 w 3326404"/>
              <a:gd name="connsiteY0" fmla="*/ 0 h 864001"/>
              <a:gd name="connsiteX1" fmla="*/ 3326404 w 3326404"/>
              <a:gd name="connsiteY1" fmla="*/ 0 h 864001"/>
              <a:gd name="connsiteX2" fmla="*/ 3326404 w 3326404"/>
              <a:gd name="connsiteY2" fmla="*/ 864001 h 864001"/>
              <a:gd name="connsiteX3" fmla="*/ 0 w 3326404"/>
              <a:gd name="connsiteY3" fmla="*/ 864001 h 864001"/>
              <a:gd name="connsiteX4" fmla="*/ 0 w 3326404"/>
              <a:gd name="connsiteY4" fmla="*/ 0 h 86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6404" h="864001">
                <a:moveTo>
                  <a:pt x="0" y="0"/>
                </a:moveTo>
                <a:lnTo>
                  <a:pt x="3326404" y="0"/>
                </a:lnTo>
                <a:lnTo>
                  <a:pt x="3326404" y="864001"/>
                </a:lnTo>
                <a:lnTo>
                  <a:pt x="0" y="8640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defTabSz="444500">
              <a:lnSpc>
                <a:spcPct val="90000"/>
              </a:lnSpc>
              <a:spcBef>
                <a:spcPct val="0"/>
              </a:spcBef>
              <a:spcAft>
                <a:spcPct val="35000"/>
              </a:spcAft>
            </a:pPr>
            <a:r>
              <a:rPr lang="en-US" sz="1200" dirty="0">
                <a:solidFill>
                  <a:schemeClr val="bg1"/>
                </a:solidFill>
                <a:latin typeface="Arial" panose="020B0604020202020204" pitchFamily="34" charset="0"/>
                <a:cs typeface="Arial" panose="020B0604020202020204" pitchFamily="34" charset="0"/>
              </a:rPr>
              <a:t>Due to Jack’s pain and lack of confidence support staff step in and complete all Jack’s personal care and domestic tasks</a:t>
            </a:r>
            <a:r>
              <a:rPr lang="en-US" sz="1200" dirty="0">
                <a:latin typeface="Arial" panose="020B0604020202020204" pitchFamily="34" charset="0"/>
                <a:cs typeface="Arial" panose="020B0604020202020204" pitchFamily="34" charset="0"/>
              </a:rPr>
              <a:t>. </a:t>
            </a:r>
          </a:p>
        </p:txBody>
      </p:sp>
      <p:sp>
        <p:nvSpPr>
          <p:cNvPr id="13" name="Freeform: Shape 12"/>
          <p:cNvSpPr/>
          <p:nvPr/>
        </p:nvSpPr>
        <p:spPr>
          <a:xfrm>
            <a:off x="6657948" y="3447120"/>
            <a:ext cx="5176615" cy="549588"/>
          </a:xfrm>
          <a:custGeom>
            <a:avLst/>
            <a:gdLst>
              <a:gd name="connsiteX0" fmla="*/ 0 w 1960202"/>
              <a:gd name="connsiteY0" fmla="*/ 0 h 864001"/>
              <a:gd name="connsiteX1" fmla="*/ 1960202 w 1960202"/>
              <a:gd name="connsiteY1" fmla="*/ 0 h 864001"/>
              <a:gd name="connsiteX2" fmla="*/ 1960202 w 1960202"/>
              <a:gd name="connsiteY2" fmla="*/ 864001 h 864001"/>
              <a:gd name="connsiteX3" fmla="*/ 0 w 1960202"/>
              <a:gd name="connsiteY3" fmla="*/ 864001 h 864001"/>
              <a:gd name="connsiteX4" fmla="*/ 0 w 1960202"/>
              <a:gd name="connsiteY4" fmla="*/ 0 h 86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202" h="864001">
                <a:moveTo>
                  <a:pt x="0" y="0"/>
                </a:moveTo>
                <a:lnTo>
                  <a:pt x="1960202" y="0"/>
                </a:lnTo>
                <a:lnTo>
                  <a:pt x="1960202" y="864001"/>
                </a:lnTo>
                <a:lnTo>
                  <a:pt x="0" y="8640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defTabSz="444500">
              <a:lnSpc>
                <a:spcPct val="90000"/>
              </a:lnSpc>
              <a:spcBef>
                <a:spcPct val="0"/>
              </a:spcBef>
              <a:spcAft>
                <a:spcPct val="35000"/>
              </a:spcAft>
            </a:pPr>
            <a:r>
              <a:rPr lang="en-US" sz="1200" dirty="0">
                <a:solidFill>
                  <a:schemeClr val="bg1"/>
                </a:solidFill>
                <a:latin typeface="Arial" panose="020B0604020202020204" pitchFamily="34" charset="0"/>
                <a:cs typeface="Arial" panose="020B0604020202020204" pitchFamily="34" charset="0"/>
              </a:rPr>
              <a:t>Staff encourage Jack to sit and wait and not take any risks in case he has another fall - after all, that is why they are there supporting him. </a:t>
            </a:r>
          </a:p>
        </p:txBody>
      </p:sp>
      <p:sp>
        <p:nvSpPr>
          <p:cNvPr id="15" name="Freeform: Shape 14"/>
          <p:cNvSpPr/>
          <p:nvPr/>
        </p:nvSpPr>
        <p:spPr>
          <a:xfrm>
            <a:off x="6629574" y="4095723"/>
            <a:ext cx="5176614" cy="541541"/>
          </a:xfrm>
          <a:custGeom>
            <a:avLst/>
            <a:gdLst>
              <a:gd name="connsiteX0" fmla="*/ 0 w 2316603"/>
              <a:gd name="connsiteY0" fmla="*/ 0 h 864001"/>
              <a:gd name="connsiteX1" fmla="*/ 2316603 w 2316603"/>
              <a:gd name="connsiteY1" fmla="*/ 0 h 864001"/>
              <a:gd name="connsiteX2" fmla="*/ 2316603 w 2316603"/>
              <a:gd name="connsiteY2" fmla="*/ 864001 h 864001"/>
              <a:gd name="connsiteX3" fmla="*/ 0 w 2316603"/>
              <a:gd name="connsiteY3" fmla="*/ 864001 h 864001"/>
              <a:gd name="connsiteX4" fmla="*/ 0 w 2316603"/>
              <a:gd name="connsiteY4" fmla="*/ 0 h 86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603" h="864001">
                <a:moveTo>
                  <a:pt x="0" y="0"/>
                </a:moveTo>
                <a:lnTo>
                  <a:pt x="2316603" y="0"/>
                </a:lnTo>
                <a:lnTo>
                  <a:pt x="2316603" y="864001"/>
                </a:lnTo>
                <a:lnTo>
                  <a:pt x="0" y="8640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defTabSz="444500">
              <a:lnSpc>
                <a:spcPct val="90000"/>
              </a:lnSpc>
              <a:spcBef>
                <a:spcPct val="0"/>
              </a:spcBef>
              <a:spcAft>
                <a:spcPct val="35000"/>
              </a:spcAft>
            </a:pPr>
            <a:r>
              <a:rPr lang="en-US" sz="1200" dirty="0">
                <a:solidFill>
                  <a:schemeClr val="bg1"/>
                </a:solidFill>
                <a:latin typeface="Arial" panose="020B0604020202020204" pitchFamily="34" charset="0"/>
                <a:cs typeface="Arial" panose="020B0604020202020204" pitchFamily="34" charset="0"/>
              </a:rPr>
              <a:t>Jack stops using his sore arm altogether in the hope the pain will go away and waits for support staff to come before he has a shower or attempts to do any tasks around the house.</a:t>
            </a:r>
          </a:p>
        </p:txBody>
      </p:sp>
      <p:sp>
        <p:nvSpPr>
          <p:cNvPr id="16" name="Freeform: Shape 15"/>
          <p:cNvSpPr/>
          <p:nvPr/>
        </p:nvSpPr>
        <p:spPr>
          <a:xfrm>
            <a:off x="6657949" y="5395721"/>
            <a:ext cx="5204989" cy="953625"/>
          </a:xfrm>
          <a:custGeom>
            <a:avLst/>
            <a:gdLst>
              <a:gd name="connsiteX0" fmla="*/ 0 w 2970004"/>
              <a:gd name="connsiteY0" fmla="*/ 0 h 1296235"/>
              <a:gd name="connsiteX1" fmla="*/ 2970004 w 2970004"/>
              <a:gd name="connsiteY1" fmla="*/ 0 h 1296235"/>
              <a:gd name="connsiteX2" fmla="*/ 2970004 w 2970004"/>
              <a:gd name="connsiteY2" fmla="*/ 1296235 h 1296235"/>
              <a:gd name="connsiteX3" fmla="*/ 0 w 2970004"/>
              <a:gd name="connsiteY3" fmla="*/ 1296235 h 1296235"/>
              <a:gd name="connsiteX4" fmla="*/ 0 w 2970004"/>
              <a:gd name="connsiteY4" fmla="*/ 0 h 1296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004" h="1296235">
                <a:moveTo>
                  <a:pt x="0" y="0"/>
                </a:moveTo>
                <a:lnTo>
                  <a:pt x="2970004" y="0"/>
                </a:lnTo>
                <a:lnTo>
                  <a:pt x="2970004" y="1296235"/>
                </a:lnTo>
                <a:lnTo>
                  <a:pt x="0" y="12962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defTabSz="444500">
              <a:lnSpc>
                <a:spcPct val="90000"/>
              </a:lnSpc>
              <a:spcBef>
                <a:spcPct val="0"/>
              </a:spcBef>
              <a:spcAft>
                <a:spcPct val="35000"/>
              </a:spcAft>
            </a:pPr>
            <a:r>
              <a:rPr lang="en-US" sz="1400" b="1" dirty="0">
                <a:solidFill>
                  <a:schemeClr val="bg1"/>
                </a:solidFill>
                <a:latin typeface="Arial" panose="020B0604020202020204" pitchFamily="34" charset="0"/>
                <a:cs typeface="Arial" panose="020B0604020202020204" pitchFamily="34" charset="0"/>
              </a:rPr>
              <a:t>As the weeks go by Jack’s pain lessens, but due to him not using his arm at all, the muscles and tendons lose any strength, and his arm weakens. Jacks’ confidence in his abilities to get back to where he was lessens. Ongoing support is established for Jack. </a:t>
            </a:r>
          </a:p>
        </p:txBody>
      </p:sp>
      <p:sp>
        <p:nvSpPr>
          <p:cNvPr id="19" name="Freeform: Shape 18"/>
          <p:cNvSpPr/>
          <p:nvPr/>
        </p:nvSpPr>
        <p:spPr>
          <a:xfrm>
            <a:off x="6350690" y="5819361"/>
            <a:ext cx="2970004" cy="819142"/>
          </a:xfrm>
          <a:custGeom>
            <a:avLst/>
            <a:gdLst>
              <a:gd name="connsiteX0" fmla="*/ 0 w 2970004"/>
              <a:gd name="connsiteY0" fmla="*/ 0 h 864001"/>
              <a:gd name="connsiteX1" fmla="*/ 2970004 w 2970004"/>
              <a:gd name="connsiteY1" fmla="*/ 0 h 864001"/>
              <a:gd name="connsiteX2" fmla="*/ 2970004 w 2970004"/>
              <a:gd name="connsiteY2" fmla="*/ 864001 h 864001"/>
              <a:gd name="connsiteX3" fmla="*/ 0 w 2970004"/>
              <a:gd name="connsiteY3" fmla="*/ 864001 h 864001"/>
              <a:gd name="connsiteX4" fmla="*/ 0 w 2970004"/>
              <a:gd name="connsiteY4" fmla="*/ 0 h 86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004" h="864001">
                <a:moveTo>
                  <a:pt x="0" y="0"/>
                </a:moveTo>
                <a:lnTo>
                  <a:pt x="2970004" y="0"/>
                </a:lnTo>
                <a:lnTo>
                  <a:pt x="2970004" y="864001"/>
                </a:lnTo>
                <a:lnTo>
                  <a:pt x="0" y="86400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t" anchorCtr="0">
            <a:noAutofit/>
          </a:bodyPr>
          <a:lstStyle/>
          <a:p>
            <a:pPr algn="ctr" defTabSz="444500">
              <a:lnSpc>
                <a:spcPct val="90000"/>
              </a:lnSpc>
              <a:spcBef>
                <a:spcPct val="0"/>
              </a:spcBef>
              <a:spcAft>
                <a:spcPct val="35000"/>
              </a:spcAft>
            </a:pPr>
            <a:endParaRPr lang="en-US" sz="1000"/>
          </a:p>
        </p:txBody>
      </p:sp>
    </p:spTree>
    <p:extLst>
      <p:ext uri="{BB962C8B-B14F-4D97-AF65-F5344CB8AC3E}">
        <p14:creationId xmlns:p14="http://schemas.microsoft.com/office/powerpoint/2010/main" val="31145929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7" grpId="0" animBg="1"/>
      <p:bldP spid="18" grpId="0" animBg="1"/>
      <p:bldP spid="11" grpId="0"/>
      <p:bldP spid="12" grpId="0"/>
      <p:bldP spid="13"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0E230F1-3C75-4505-B75D-FF2D83DD9009}"/>
              </a:ext>
            </a:extLst>
          </p:cNvPr>
          <p:cNvSpPr/>
          <p:nvPr/>
        </p:nvSpPr>
        <p:spPr>
          <a:xfrm>
            <a:off x="6524916" y="0"/>
            <a:ext cx="5667084" cy="6858000"/>
          </a:xfrm>
          <a:prstGeom prst="rect">
            <a:avLst/>
          </a:prstGeom>
          <a:solidFill>
            <a:srgbClr val="294F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3C8B41C6-B1AF-4EF1-8FEC-132122279971}"/>
              </a:ext>
            </a:extLst>
          </p:cNvPr>
          <p:cNvSpPr/>
          <p:nvPr/>
        </p:nvSpPr>
        <p:spPr>
          <a:xfrm>
            <a:off x="5925915" y="0"/>
            <a:ext cx="1441085" cy="12535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a:extLst>
              <a:ext uri="{FF2B5EF4-FFF2-40B4-BE49-F238E27FC236}">
                <a16:creationId xmlns:a16="http://schemas.microsoft.com/office/drawing/2014/main" id="{87DE42EF-ECD0-43DF-9E35-C7D813FEE585}"/>
              </a:ext>
            </a:extLst>
          </p:cNvPr>
          <p:cNvSpPr/>
          <p:nvPr/>
        </p:nvSpPr>
        <p:spPr>
          <a:xfrm>
            <a:off x="9453095" y="-98714"/>
            <a:ext cx="2738905" cy="224906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0" name="TextBox 29">
            <a:extLst>
              <a:ext uri="{FF2B5EF4-FFF2-40B4-BE49-F238E27FC236}">
                <a16:creationId xmlns:a16="http://schemas.microsoft.com/office/drawing/2014/main" id="{E180D51D-3DF8-43E7-8B5A-2AB767FDDD2D}"/>
              </a:ext>
            </a:extLst>
          </p:cNvPr>
          <p:cNvSpPr txBox="1"/>
          <p:nvPr/>
        </p:nvSpPr>
        <p:spPr>
          <a:xfrm>
            <a:off x="605440" y="1527919"/>
            <a:ext cx="5490559" cy="2123658"/>
          </a:xfrm>
          <a:prstGeom prst="rect">
            <a:avLst/>
          </a:prstGeom>
          <a:noFill/>
        </p:spPr>
        <p:txBody>
          <a:bodyPr wrap="square" rtlCol="0">
            <a:spAutoFit/>
          </a:bodyPr>
          <a:lstStyle/>
          <a:p>
            <a:r>
              <a:rPr lang="en-US" sz="4400" dirty="0">
                <a:solidFill>
                  <a:srgbClr val="294F4A"/>
                </a:solidFill>
                <a:latin typeface="Arial" panose="020B0604020202020204" pitchFamily="34" charset="0"/>
                <a:cs typeface="Arial" panose="020B0604020202020204" pitchFamily="34" charset="0"/>
              </a:rPr>
              <a:t>Every opportunity matters on an individual level   </a:t>
            </a:r>
            <a:endParaRPr lang="en-AU" sz="4400" dirty="0">
              <a:solidFill>
                <a:srgbClr val="294F4A"/>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19AF6807-284B-46F0-B6C0-1CF39C81D48C}"/>
              </a:ext>
            </a:extLst>
          </p:cNvPr>
          <p:cNvSpPr/>
          <p:nvPr/>
        </p:nvSpPr>
        <p:spPr>
          <a:xfrm>
            <a:off x="661805" y="4009053"/>
            <a:ext cx="5667085" cy="1200329"/>
          </a:xfrm>
          <a:prstGeom prst="rect">
            <a:avLst/>
          </a:prstGeom>
        </p:spPr>
        <p:txBody>
          <a:bodyPr wrap="square">
            <a:spAutoFit/>
          </a:bodyPr>
          <a:lstStyle/>
          <a:p>
            <a:r>
              <a:rPr lang="en-US" dirty="0">
                <a:solidFill>
                  <a:srgbClr val="44546A"/>
                </a:solidFill>
                <a:latin typeface="Arial" panose="020B0604020202020204" pitchFamily="34" charset="0"/>
                <a:cs typeface="Arial" panose="020B0604020202020204" pitchFamily="34" charset="0"/>
              </a:rPr>
              <a:t>Meet Jack. He has had a fall in his back yard injuring his shoulder and leg. After a brief stay in hospital, he was discharged home and support for personal care and domestic assistance was commenced. </a:t>
            </a:r>
            <a:endParaRPr lang="en-AU" dirty="0">
              <a:solidFill>
                <a:srgbClr val="44546A"/>
              </a:solidFill>
              <a:latin typeface="Arial" panose="020B0604020202020204" pitchFamily="34" charset="0"/>
              <a:cs typeface="Arial" panose="020B0604020202020204" pitchFamily="34" charset="0"/>
            </a:endParaRPr>
          </a:p>
        </p:txBody>
      </p:sp>
      <p:sp>
        <p:nvSpPr>
          <p:cNvPr id="3" name="Freeform: Shape 2">
            <a:extLst>
              <a:ext uri="{FF2B5EF4-FFF2-40B4-BE49-F238E27FC236}">
                <a16:creationId xmlns:a16="http://schemas.microsoft.com/office/drawing/2014/main" id="{48D4BFC2-E4B1-4996-B1AF-F0CC27B4D18B}"/>
              </a:ext>
            </a:extLst>
          </p:cNvPr>
          <p:cNvSpPr/>
          <p:nvPr/>
        </p:nvSpPr>
        <p:spPr>
          <a:xfrm rot="20840264">
            <a:off x="8088663" y="5544678"/>
            <a:ext cx="1200919" cy="1207961"/>
          </a:xfrm>
          <a:custGeom>
            <a:avLst/>
            <a:gdLst>
              <a:gd name="connsiteX0" fmla="*/ 930636 w 939100"/>
              <a:gd name="connsiteY0" fmla="*/ 0 h 944607"/>
              <a:gd name="connsiteX1" fmla="*/ 939101 w 939100"/>
              <a:gd name="connsiteY1" fmla="*/ 647212 h 944607"/>
              <a:gd name="connsiteX2" fmla="*/ 651190 w 939100"/>
              <a:gd name="connsiteY2" fmla="*/ 944608 h 944607"/>
              <a:gd name="connsiteX3" fmla="*/ 638442 w 939100"/>
              <a:gd name="connsiteY3" fmla="*/ 293214 h 944607"/>
              <a:gd name="connsiteX4" fmla="*/ 0 w 939100"/>
              <a:gd name="connsiteY4" fmla="*/ 314325 h 944607"/>
              <a:gd name="connsiteX5" fmla="*/ 287809 w 939100"/>
              <a:gd name="connsiteY5" fmla="*/ 16930 h 944607"/>
              <a:gd name="connsiteX6" fmla="*/ 930636 w 939100"/>
              <a:gd name="connsiteY6" fmla="*/ 0 h 94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00" h="944607">
                <a:moveTo>
                  <a:pt x="930636" y="0"/>
                </a:moveTo>
                <a:lnTo>
                  <a:pt x="939101" y="647212"/>
                </a:lnTo>
                <a:lnTo>
                  <a:pt x="651190" y="944608"/>
                </a:lnTo>
                <a:lnTo>
                  <a:pt x="638442" y="293214"/>
                </a:lnTo>
                <a:lnTo>
                  <a:pt x="0" y="314325"/>
                </a:lnTo>
                <a:lnTo>
                  <a:pt x="287809" y="16930"/>
                </a:lnTo>
                <a:lnTo>
                  <a:pt x="930636" y="0"/>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8900000" scaled="1"/>
            <a:tileRect/>
          </a:gradFill>
          <a:ln w="10187" cap="flat">
            <a:noFill/>
            <a:prstDash val="solid"/>
            <a:miter/>
          </a:ln>
        </p:spPr>
        <p:txBody>
          <a:bodyPr rtlCol="0" anchor="ctr"/>
          <a:lstStyle/>
          <a:p>
            <a:endParaRPr lang="en-AU"/>
          </a:p>
        </p:txBody>
      </p:sp>
      <p:sp>
        <p:nvSpPr>
          <p:cNvPr id="5" name="Freeform: Shape 4">
            <a:extLst>
              <a:ext uri="{FF2B5EF4-FFF2-40B4-BE49-F238E27FC236}">
                <a16:creationId xmlns:a16="http://schemas.microsoft.com/office/drawing/2014/main" id="{704F04A5-4966-4215-A7AE-598EFF0C7B44}"/>
              </a:ext>
            </a:extLst>
          </p:cNvPr>
          <p:cNvSpPr/>
          <p:nvPr/>
        </p:nvSpPr>
        <p:spPr>
          <a:xfrm rot="20840264">
            <a:off x="8453967" y="4946229"/>
            <a:ext cx="1200919" cy="1207961"/>
          </a:xfrm>
          <a:custGeom>
            <a:avLst/>
            <a:gdLst>
              <a:gd name="connsiteX0" fmla="*/ 930636 w 939100"/>
              <a:gd name="connsiteY0" fmla="*/ 0 h 944607"/>
              <a:gd name="connsiteX1" fmla="*/ 939101 w 939100"/>
              <a:gd name="connsiteY1" fmla="*/ 647212 h 944607"/>
              <a:gd name="connsiteX2" fmla="*/ 651190 w 939100"/>
              <a:gd name="connsiteY2" fmla="*/ 944608 h 944607"/>
              <a:gd name="connsiteX3" fmla="*/ 638442 w 939100"/>
              <a:gd name="connsiteY3" fmla="*/ 293214 h 944607"/>
              <a:gd name="connsiteX4" fmla="*/ 0 w 939100"/>
              <a:gd name="connsiteY4" fmla="*/ 314325 h 944607"/>
              <a:gd name="connsiteX5" fmla="*/ 287809 w 939100"/>
              <a:gd name="connsiteY5" fmla="*/ 16930 h 944607"/>
              <a:gd name="connsiteX6" fmla="*/ 930636 w 939100"/>
              <a:gd name="connsiteY6" fmla="*/ 0 h 94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00" h="944607">
                <a:moveTo>
                  <a:pt x="930636" y="0"/>
                </a:moveTo>
                <a:lnTo>
                  <a:pt x="939101" y="647212"/>
                </a:lnTo>
                <a:lnTo>
                  <a:pt x="651190" y="944608"/>
                </a:lnTo>
                <a:lnTo>
                  <a:pt x="638442" y="293214"/>
                </a:lnTo>
                <a:lnTo>
                  <a:pt x="0" y="314325"/>
                </a:lnTo>
                <a:lnTo>
                  <a:pt x="287809" y="16930"/>
                </a:lnTo>
                <a:lnTo>
                  <a:pt x="930636" y="0"/>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8900000" scaled="1"/>
            <a:tileRect/>
          </a:gradFill>
          <a:ln w="10187" cap="flat">
            <a:noFill/>
            <a:prstDash val="solid"/>
            <a:miter/>
          </a:ln>
        </p:spPr>
        <p:txBody>
          <a:bodyPr rtlCol="0" anchor="ctr"/>
          <a:lstStyle/>
          <a:p>
            <a:endParaRPr lang="en-AU"/>
          </a:p>
        </p:txBody>
      </p:sp>
      <p:sp>
        <p:nvSpPr>
          <p:cNvPr id="6" name="Freeform: Shape 5">
            <a:extLst>
              <a:ext uri="{FF2B5EF4-FFF2-40B4-BE49-F238E27FC236}">
                <a16:creationId xmlns:a16="http://schemas.microsoft.com/office/drawing/2014/main" id="{AD5BD07A-AD25-4677-948A-D7AA9883F73D}"/>
              </a:ext>
            </a:extLst>
          </p:cNvPr>
          <p:cNvSpPr/>
          <p:nvPr/>
        </p:nvSpPr>
        <p:spPr>
          <a:xfrm rot="20840264">
            <a:off x="8819271" y="4347778"/>
            <a:ext cx="1200919" cy="1207963"/>
          </a:xfrm>
          <a:custGeom>
            <a:avLst/>
            <a:gdLst>
              <a:gd name="connsiteX0" fmla="*/ 930636 w 939100"/>
              <a:gd name="connsiteY0" fmla="*/ 0 h 944608"/>
              <a:gd name="connsiteX1" fmla="*/ 939101 w 939100"/>
              <a:gd name="connsiteY1" fmla="*/ 647213 h 944608"/>
              <a:gd name="connsiteX2" fmla="*/ 651292 w 939100"/>
              <a:gd name="connsiteY2" fmla="*/ 944608 h 944608"/>
              <a:gd name="connsiteX3" fmla="*/ 638442 w 939100"/>
              <a:gd name="connsiteY3" fmla="*/ 293214 h 944608"/>
              <a:gd name="connsiteX4" fmla="*/ 0 w 939100"/>
              <a:gd name="connsiteY4" fmla="*/ 314325 h 944608"/>
              <a:gd name="connsiteX5" fmla="*/ 287809 w 939100"/>
              <a:gd name="connsiteY5" fmla="*/ 16930 h 944608"/>
              <a:gd name="connsiteX6" fmla="*/ 930636 w 939100"/>
              <a:gd name="connsiteY6" fmla="*/ 0 h 94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00" h="944608">
                <a:moveTo>
                  <a:pt x="930636" y="0"/>
                </a:moveTo>
                <a:lnTo>
                  <a:pt x="939101" y="647213"/>
                </a:lnTo>
                <a:lnTo>
                  <a:pt x="651292" y="944608"/>
                </a:lnTo>
                <a:lnTo>
                  <a:pt x="638442" y="293214"/>
                </a:lnTo>
                <a:lnTo>
                  <a:pt x="0" y="314325"/>
                </a:lnTo>
                <a:lnTo>
                  <a:pt x="287809" y="16930"/>
                </a:lnTo>
                <a:lnTo>
                  <a:pt x="930636" y="0"/>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8900000" scaled="1"/>
            <a:tileRect/>
          </a:gradFill>
          <a:ln w="10187"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406596BB-1A47-4035-8344-6D08A646DDF8}"/>
              </a:ext>
            </a:extLst>
          </p:cNvPr>
          <p:cNvSpPr/>
          <p:nvPr/>
        </p:nvSpPr>
        <p:spPr>
          <a:xfrm rot="20840264">
            <a:off x="9184576" y="3749331"/>
            <a:ext cx="1200919" cy="1207961"/>
          </a:xfrm>
          <a:custGeom>
            <a:avLst/>
            <a:gdLst>
              <a:gd name="connsiteX0" fmla="*/ 930636 w 939100"/>
              <a:gd name="connsiteY0" fmla="*/ 0 h 944607"/>
              <a:gd name="connsiteX1" fmla="*/ 939101 w 939100"/>
              <a:gd name="connsiteY1" fmla="*/ 647212 h 944607"/>
              <a:gd name="connsiteX2" fmla="*/ 651190 w 939100"/>
              <a:gd name="connsiteY2" fmla="*/ 944608 h 944607"/>
              <a:gd name="connsiteX3" fmla="*/ 638442 w 939100"/>
              <a:gd name="connsiteY3" fmla="*/ 293214 h 944607"/>
              <a:gd name="connsiteX4" fmla="*/ 0 w 939100"/>
              <a:gd name="connsiteY4" fmla="*/ 314325 h 944607"/>
              <a:gd name="connsiteX5" fmla="*/ 287809 w 939100"/>
              <a:gd name="connsiteY5" fmla="*/ 16930 h 944607"/>
              <a:gd name="connsiteX6" fmla="*/ 930636 w 939100"/>
              <a:gd name="connsiteY6" fmla="*/ 0 h 94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00" h="944607">
                <a:moveTo>
                  <a:pt x="930636" y="0"/>
                </a:moveTo>
                <a:lnTo>
                  <a:pt x="939101" y="647212"/>
                </a:lnTo>
                <a:lnTo>
                  <a:pt x="651190" y="944608"/>
                </a:lnTo>
                <a:lnTo>
                  <a:pt x="638442" y="293214"/>
                </a:lnTo>
                <a:lnTo>
                  <a:pt x="0" y="314325"/>
                </a:lnTo>
                <a:lnTo>
                  <a:pt x="287809" y="16930"/>
                </a:lnTo>
                <a:lnTo>
                  <a:pt x="930636" y="0"/>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8900000" scaled="1"/>
            <a:tileRect/>
          </a:gradFill>
          <a:ln w="10187" cap="flat">
            <a:noFill/>
            <a:prstDash val="solid"/>
            <a:miter/>
          </a:ln>
        </p:spPr>
        <p:txBody>
          <a:bodyPr rtlCol="0" anchor="ctr"/>
          <a:lstStyle/>
          <a:p>
            <a:endParaRPr lang="en-AU"/>
          </a:p>
        </p:txBody>
      </p:sp>
      <p:sp>
        <p:nvSpPr>
          <p:cNvPr id="8" name="Freeform: Shape 7">
            <a:extLst>
              <a:ext uri="{FF2B5EF4-FFF2-40B4-BE49-F238E27FC236}">
                <a16:creationId xmlns:a16="http://schemas.microsoft.com/office/drawing/2014/main" id="{B4169BA3-5BA5-4FCE-96B6-D21499E98C50}"/>
              </a:ext>
            </a:extLst>
          </p:cNvPr>
          <p:cNvSpPr/>
          <p:nvPr/>
        </p:nvSpPr>
        <p:spPr>
          <a:xfrm rot="20840264">
            <a:off x="9549880" y="3150883"/>
            <a:ext cx="1200919" cy="1207961"/>
          </a:xfrm>
          <a:custGeom>
            <a:avLst/>
            <a:gdLst>
              <a:gd name="connsiteX0" fmla="*/ 930635 w 939100"/>
              <a:gd name="connsiteY0" fmla="*/ 0 h 944607"/>
              <a:gd name="connsiteX1" fmla="*/ 939101 w 939100"/>
              <a:gd name="connsiteY1" fmla="*/ 647213 h 944607"/>
              <a:gd name="connsiteX2" fmla="*/ 651292 w 939100"/>
              <a:gd name="connsiteY2" fmla="*/ 944608 h 944607"/>
              <a:gd name="connsiteX3" fmla="*/ 638441 w 939100"/>
              <a:gd name="connsiteY3" fmla="*/ 293214 h 944607"/>
              <a:gd name="connsiteX4" fmla="*/ 0 w 939100"/>
              <a:gd name="connsiteY4" fmla="*/ 314325 h 944607"/>
              <a:gd name="connsiteX5" fmla="*/ 287809 w 939100"/>
              <a:gd name="connsiteY5" fmla="*/ 16930 h 944607"/>
              <a:gd name="connsiteX6" fmla="*/ 930635 w 939100"/>
              <a:gd name="connsiteY6" fmla="*/ 0 h 94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00" h="944607">
                <a:moveTo>
                  <a:pt x="930635" y="0"/>
                </a:moveTo>
                <a:lnTo>
                  <a:pt x="939101" y="647213"/>
                </a:lnTo>
                <a:lnTo>
                  <a:pt x="651292" y="944608"/>
                </a:lnTo>
                <a:lnTo>
                  <a:pt x="638441" y="293214"/>
                </a:lnTo>
                <a:lnTo>
                  <a:pt x="0" y="314325"/>
                </a:lnTo>
                <a:lnTo>
                  <a:pt x="287809" y="16930"/>
                </a:lnTo>
                <a:lnTo>
                  <a:pt x="930635" y="0"/>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8900000" scaled="1"/>
            <a:tileRect/>
          </a:gradFill>
          <a:ln w="10187"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1AD62875-89F4-4AB0-832A-CB4E74276FE9}"/>
              </a:ext>
            </a:extLst>
          </p:cNvPr>
          <p:cNvSpPr/>
          <p:nvPr/>
        </p:nvSpPr>
        <p:spPr>
          <a:xfrm rot="20840264">
            <a:off x="9915185" y="2552434"/>
            <a:ext cx="1200919" cy="1207961"/>
          </a:xfrm>
          <a:custGeom>
            <a:avLst/>
            <a:gdLst>
              <a:gd name="connsiteX0" fmla="*/ 930635 w 939100"/>
              <a:gd name="connsiteY0" fmla="*/ 0 h 944607"/>
              <a:gd name="connsiteX1" fmla="*/ 939101 w 939100"/>
              <a:gd name="connsiteY1" fmla="*/ 647213 h 944607"/>
              <a:gd name="connsiteX2" fmla="*/ 651190 w 939100"/>
              <a:gd name="connsiteY2" fmla="*/ 944608 h 944607"/>
              <a:gd name="connsiteX3" fmla="*/ 638441 w 939100"/>
              <a:gd name="connsiteY3" fmla="*/ 293214 h 944607"/>
              <a:gd name="connsiteX4" fmla="*/ 0 w 939100"/>
              <a:gd name="connsiteY4" fmla="*/ 314325 h 944607"/>
              <a:gd name="connsiteX5" fmla="*/ 287808 w 939100"/>
              <a:gd name="connsiteY5" fmla="*/ 16930 h 944607"/>
              <a:gd name="connsiteX6" fmla="*/ 930635 w 939100"/>
              <a:gd name="connsiteY6" fmla="*/ 0 h 94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00" h="944607">
                <a:moveTo>
                  <a:pt x="930635" y="0"/>
                </a:moveTo>
                <a:lnTo>
                  <a:pt x="939101" y="647213"/>
                </a:lnTo>
                <a:lnTo>
                  <a:pt x="651190" y="944608"/>
                </a:lnTo>
                <a:lnTo>
                  <a:pt x="638441" y="293214"/>
                </a:lnTo>
                <a:lnTo>
                  <a:pt x="0" y="314325"/>
                </a:lnTo>
                <a:lnTo>
                  <a:pt x="287808" y="16930"/>
                </a:lnTo>
                <a:lnTo>
                  <a:pt x="930635" y="0"/>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8900000" scaled="1"/>
            <a:tileRect/>
          </a:gradFill>
          <a:ln w="10187" cap="flat">
            <a:noFill/>
            <a:prstDash val="solid"/>
            <a:miter/>
          </a:ln>
        </p:spPr>
        <p:txBody>
          <a:bodyPr rtlCol="0" anchor="ctr"/>
          <a:lstStyle/>
          <a:p>
            <a:endParaRPr lang="en-AU"/>
          </a:p>
        </p:txBody>
      </p:sp>
      <p:sp>
        <p:nvSpPr>
          <p:cNvPr id="24" name="Rectangle: Diagonal Corners Rounded 4">
            <a:extLst>
              <a:ext uri="{FF2B5EF4-FFF2-40B4-BE49-F238E27FC236}">
                <a16:creationId xmlns:a16="http://schemas.microsoft.com/office/drawing/2014/main" id="{F8BF6B62-9066-4921-9A0F-4FA233CC462F}"/>
              </a:ext>
            </a:extLst>
          </p:cNvPr>
          <p:cNvSpPr txBox="1"/>
          <p:nvPr/>
        </p:nvSpPr>
        <p:spPr>
          <a:xfrm>
            <a:off x="6998207" y="5978547"/>
            <a:ext cx="5068085" cy="4213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30447" bIns="0" numCol="1" spcCol="1270" anchor="t" anchorCtr="0">
            <a:noAutofit/>
          </a:bodyPr>
          <a:lstStyle/>
          <a:p>
            <a:pPr marL="0" lvl="0" indent="0" defTabSz="48895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Jack is happy for his services to be withdrawn and knows he can receive services again if he has the need.   </a:t>
            </a:r>
          </a:p>
        </p:txBody>
      </p:sp>
      <p:sp>
        <p:nvSpPr>
          <p:cNvPr id="25" name="TextBox 24">
            <a:extLst>
              <a:ext uri="{FF2B5EF4-FFF2-40B4-BE49-F238E27FC236}">
                <a16:creationId xmlns:a16="http://schemas.microsoft.com/office/drawing/2014/main" id="{376B8AD2-11F9-4988-BE42-1328B27FC994}"/>
              </a:ext>
            </a:extLst>
          </p:cNvPr>
          <p:cNvSpPr txBox="1"/>
          <p:nvPr/>
        </p:nvSpPr>
        <p:spPr>
          <a:xfrm>
            <a:off x="6851903" y="5300905"/>
            <a:ext cx="5068087" cy="5626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6293" tIns="0" rIns="0" bIns="0" numCol="1" spcCol="1270" anchor="t" anchorCtr="0">
            <a:noAutofit/>
          </a:bodyPr>
          <a:lstStyle/>
          <a:p>
            <a:pPr marL="0" lvl="0" indent="0" algn="l" defTabSz="488950">
              <a:lnSpc>
                <a:spcPct val="90000"/>
              </a:lnSpc>
              <a:spcBef>
                <a:spcPct val="0"/>
              </a:spcBef>
              <a:spcAft>
                <a:spcPct val="35000"/>
              </a:spcAft>
              <a:buNone/>
            </a:pPr>
            <a:r>
              <a:rPr lang="en-US" sz="1200" b="0" kern="1200" dirty="0">
                <a:solidFill>
                  <a:schemeClr val="bg1"/>
                </a:solidFill>
                <a:latin typeface="Arial" panose="020B0604020202020204" pitchFamily="34" charset="0"/>
                <a:cs typeface="Arial" panose="020B0604020202020204" pitchFamily="34" charset="0"/>
              </a:rPr>
              <a:t>Over the weeks Jack is able to complete his personal care tasks on his own. His increased confidence and movement has enabled him to work on managing all his domestic tasks independently once again. </a:t>
            </a:r>
          </a:p>
        </p:txBody>
      </p:sp>
      <p:sp>
        <p:nvSpPr>
          <p:cNvPr id="27" name="TextBox 26">
            <a:extLst>
              <a:ext uri="{FF2B5EF4-FFF2-40B4-BE49-F238E27FC236}">
                <a16:creationId xmlns:a16="http://schemas.microsoft.com/office/drawing/2014/main" id="{FB87FE9C-DCF0-4B1F-9ABF-6B854DE388B6}"/>
              </a:ext>
            </a:extLst>
          </p:cNvPr>
          <p:cNvSpPr txBox="1"/>
          <p:nvPr/>
        </p:nvSpPr>
        <p:spPr>
          <a:xfrm>
            <a:off x="6851903" y="4424413"/>
            <a:ext cx="5068085" cy="56267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16103" tIns="0" rIns="0" bIns="0" numCol="1" spcCol="1270" anchor="t" anchorCtr="0">
            <a:noAutofit/>
          </a:bodyPr>
          <a:lstStyle/>
          <a:p>
            <a:pPr marL="0" lvl="0" indent="0" algn="l" defTabSz="488950">
              <a:lnSpc>
                <a:spcPct val="90000"/>
              </a:lnSpc>
              <a:spcBef>
                <a:spcPct val="0"/>
              </a:spcBef>
              <a:spcAft>
                <a:spcPct val="35000"/>
              </a:spcAft>
              <a:buNone/>
            </a:pPr>
            <a:r>
              <a:rPr lang="en-US" sz="1200" b="0" kern="1200" dirty="0">
                <a:solidFill>
                  <a:schemeClr val="bg1"/>
                </a:solidFill>
                <a:latin typeface="Arial" panose="020B0604020202020204" pitchFamily="34" charset="0"/>
                <a:cs typeface="Arial" panose="020B0604020202020204" pitchFamily="34" charset="0"/>
              </a:rPr>
              <a:t>Jack's capacity to shower independently and self belief increases which has a positive impact on his willingness to try other tasks such as hanging his washing on a clothes airer</a:t>
            </a:r>
            <a:r>
              <a:rPr lang="en-US" sz="1200" b="1" kern="1200" dirty="0">
                <a:solidFill>
                  <a:schemeClr val="bg1"/>
                </a:solidFill>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CB9B0F0A-0233-4530-90C2-4FCA5147E7E2}"/>
              </a:ext>
            </a:extLst>
          </p:cNvPr>
          <p:cNvSpPr txBox="1"/>
          <p:nvPr/>
        </p:nvSpPr>
        <p:spPr>
          <a:xfrm>
            <a:off x="6851904" y="3258046"/>
            <a:ext cx="5068086" cy="8525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2707" tIns="0" rIns="0" bIns="0" numCol="1" spcCol="1270" anchor="t" anchorCtr="0">
            <a:noAutofit/>
          </a:bodyPr>
          <a:lstStyle/>
          <a:p>
            <a:pPr marL="0" lvl="0" indent="0" algn="l" defTabSz="466725">
              <a:lnSpc>
                <a:spcPct val="90000"/>
              </a:lnSpc>
              <a:spcBef>
                <a:spcPct val="0"/>
              </a:spcBef>
              <a:spcAft>
                <a:spcPct val="35000"/>
              </a:spcAft>
              <a:buNone/>
            </a:pPr>
            <a:r>
              <a:rPr lang="en-US" sz="1200" b="0" kern="1200" dirty="0">
                <a:solidFill>
                  <a:schemeClr val="bg1"/>
                </a:solidFill>
                <a:latin typeface="Arial" panose="020B0604020202020204" pitchFamily="34" charset="0"/>
                <a:cs typeface="Arial" panose="020B0604020202020204" pitchFamily="34" charset="0"/>
              </a:rPr>
              <a:t>Tasks are broken down into small steps. With encouragement Jack is able to complete some of his personal care tasks except those that require reaching above his head. Due to Jack continuing to do what he can he regains some confidence and  strength through continuing to  complete these tasks</a:t>
            </a:r>
            <a:r>
              <a:rPr lang="en-US" sz="1200" b="1" kern="1200" dirty="0">
                <a:solidFill>
                  <a:schemeClr val="bg1"/>
                </a:solidFill>
                <a:latin typeface="Arial" panose="020B0604020202020204" pitchFamily="34" charset="0"/>
                <a:cs typeface="Arial" panose="020B0604020202020204" pitchFamily="34" charset="0"/>
              </a:rPr>
              <a:t>. </a:t>
            </a:r>
          </a:p>
        </p:txBody>
      </p:sp>
      <p:sp>
        <p:nvSpPr>
          <p:cNvPr id="29" name="TextBox 28">
            <a:extLst>
              <a:ext uri="{FF2B5EF4-FFF2-40B4-BE49-F238E27FC236}">
                <a16:creationId xmlns:a16="http://schemas.microsoft.com/office/drawing/2014/main" id="{BA6BB684-DFB9-4A5D-98CD-7D42D65EED34}"/>
              </a:ext>
            </a:extLst>
          </p:cNvPr>
          <p:cNvSpPr txBox="1"/>
          <p:nvPr/>
        </p:nvSpPr>
        <p:spPr>
          <a:xfrm>
            <a:off x="6851904" y="2625445"/>
            <a:ext cx="5068085" cy="3929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02707" tIns="0" rIns="0" bIns="0" numCol="1" spcCol="1270" anchor="t" anchorCtr="0">
            <a:noAutofit/>
          </a:bodyPr>
          <a:lstStyle/>
          <a:p>
            <a:pPr marL="0" lvl="0" indent="0" algn="l" defTabSz="466725">
              <a:lnSpc>
                <a:spcPct val="90000"/>
              </a:lnSpc>
              <a:spcBef>
                <a:spcPct val="0"/>
              </a:spcBef>
              <a:spcAft>
                <a:spcPct val="35000"/>
              </a:spcAft>
              <a:buNone/>
            </a:pPr>
            <a:r>
              <a:rPr lang="en-US" sz="1200" b="0" kern="1200" dirty="0">
                <a:solidFill>
                  <a:schemeClr val="bg1"/>
                </a:solidFill>
                <a:latin typeface="Arial" panose="020B0604020202020204" pitchFamily="34" charset="0"/>
                <a:cs typeface="Arial" panose="020B0604020202020204" pitchFamily="34" charset="0"/>
              </a:rPr>
              <a:t>Jack requires  support with showering and household tasks after a fall. He  is in pain and lost confidence to shower independently.</a:t>
            </a:r>
          </a:p>
        </p:txBody>
      </p:sp>
      <p:pic>
        <p:nvPicPr>
          <p:cNvPr id="22" name="Picture 21" descr="A picture containing person, indoor, wall, posing&#10;&#10;Description automatically generated">
            <a:extLst>
              <a:ext uri="{FF2B5EF4-FFF2-40B4-BE49-F238E27FC236}">
                <a16:creationId xmlns:a16="http://schemas.microsoft.com/office/drawing/2014/main" id="{AB184C0D-0FF0-40B6-BE12-679A1460D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4755" y="0"/>
            <a:ext cx="3869141" cy="2510480"/>
          </a:xfrm>
          <a:prstGeom prst="rect">
            <a:avLst/>
          </a:prstGeom>
        </p:spPr>
      </p:pic>
    </p:spTree>
    <p:extLst>
      <p:ext uri="{BB962C8B-B14F-4D97-AF65-F5344CB8AC3E}">
        <p14:creationId xmlns:p14="http://schemas.microsoft.com/office/powerpoint/2010/main" val="3883327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24" grpId="0"/>
      <p:bldP spid="25"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ECE-8E94-4446-9144-7970C4AB8760}"/>
              </a:ext>
            </a:extLst>
          </p:cNvPr>
          <p:cNvSpPr txBox="1">
            <a:spLocks/>
          </p:cNvSpPr>
          <p:nvPr/>
        </p:nvSpPr>
        <p:spPr>
          <a:xfrm>
            <a:off x="475488" y="540000"/>
            <a:ext cx="9051080" cy="1080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solidFill>
                <a:srgbClr val="294F4A"/>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E59BDAD5-480A-447A-818F-9A0DF72B1B5D}"/>
              </a:ext>
            </a:extLst>
          </p:cNvPr>
          <p:cNvSpPr txBox="1">
            <a:spLocks/>
          </p:cNvSpPr>
          <p:nvPr/>
        </p:nvSpPr>
        <p:spPr>
          <a:xfrm>
            <a:off x="629793" y="1619999"/>
            <a:ext cx="10932414" cy="469800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294F4A"/>
                </a:solidFill>
                <a:latin typeface="Arbeit Book" panose="00000400000000000000" pitchFamily="50" charset="0"/>
              </a:rPr>
              <a:t>What role do you play?</a:t>
            </a:r>
          </a:p>
          <a:p>
            <a:endParaRPr lang="en-US" sz="4800" dirty="0">
              <a:solidFill>
                <a:srgbClr val="294F4A"/>
              </a:solidFill>
              <a:latin typeface="Arbeit Book" panose="00000400000000000000" pitchFamily="50" charset="0"/>
            </a:endParaRPr>
          </a:p>
          <a:p>
            <a:r>
              <a:rPr lang="en-US" sz="3600" dirty="0">
                <a:solidFill>
                  <a:srgbClr val="294F4A"/>
                </a:solidFill>
                <a:latin typeface="Arbeit Book" panose="00000400000000000000" pitchFamily="50" charset="0"/>
              </a:rPr>
              <a:t>Small group activity – </a:t>
            </a:r>
          </a:p>
          <a:p>
            <a:r>
              <a:rPr lang="en-US" sz="3600" dirty="0">
                <a:solidFill>
                  <a:srgbClr val="294F4A"/>
                </a:solidFill>
                <a:latin typeface="Arbeit Book" panose="00000400000000000000" pitchFamily="50" charset="0"/>
              </a:rPr>
              <a:t>Case scenarios</a:t>
            </a:r>
          </a:p>
          <a:p>
            <a:endParaRPr lang="en-US" sz="1000" dirty="0">
              <a:solidFill>
                <a:srgbClr val="294F4A"/>
              </a:solidFill>
              <a:latin typeface="Arbeit Book" panose="00000400000000000000" pitchFamily="50" charset="0"/>
            </a:endParaRPr>
          </a:p>
          <a:p>
            <a:endParaRPr lang="en-US" sz="1000" dirty="0">
              <a:solidFill>
                <a:srgbClr val="294F4A"/>
              </a:solidFill>
              <a:latin typeface="Arbeit Book" panose="00000400000000000000" pitchFamily="50" charset="0"/>
            </a:endParaRPr>
          </a:p>
          <a:p>
            <a:pPr marL="742950" indent="-742950">
              <a:spcAft>
                <a:spcPts val="1200"/>
              </a:spcAft>
              <a:buAutoNum type="arabicPeriod"/>
            </a:pPr>
            <a:r>
              <a:rPr lang="en-US" sz="2000" dirty="0">
                <a:solidFill>
                  <a:srgbClr val="44546A"/>
                </a:solidFill>
                <a:latin typeface="Arbeit Book" panose="00000400000000000000" pitchFamily="50" charset="0"/>
              </a:rPr>
              <a:t>Read through the scenarios</a:t>
            </a:r>
          </a:p>
          <a:p>
            <a:pPr marL="742950" indent="-742950">
              <a:spcAft>
                <a:spcPts val="1200"/>
              </a:spcAft>
              <a:buAutoNum type="arabicPeriod"/>
            </a:pPr>
            <a:r>
              <a:rPr lang="en-US" sz="2000" dirty="0">
                <a:solidFill>
                  <a:srgbClr val="44546A"/>
                </a:solidFill>
                <a:latin typeface="Arbeit Book" panose="00000400000000000000" pitchFamily="50" charset="0"/>
              </a:rPr>
              <a:t>In your group, discuss how in your role you would </a:t>
            </a:r>
            <a:br>
              <a:rPr lang="en-US" sz="2000" dirty="0">
                <a:solidFill>
                  <a:srgbClr val="44546A"/>
                </a:solidFill>
                <a:latin typeface="Arbeit Book" panose="00000400000000000000" pitchFamily="50" charset="0"/>
              </a:rPr>
            </a:br>
            <a:r>
              <a:rPr lang="en-US" sz="2000" dirty="0">
                <a:solidFill>
                  <a:srgbClr val="44546A"/>
                </a:solidFill>
                <a:latin typeface="Arbeit Book" panose="00000400000000000000" pitchFamily="50" charset="0"/>
              </a:rPr>
              <a:t>assist this client to remain independent in the </a:t>
            </a:r>
            <a:br>
              <a:rPr lang="en-US" sz="2000" dirty="0">
                <a:solidFill>
                  <a:srgbClr val="44546A"/>
                </a:solidFill>
                <a:latin typeface="Arbeit Book" panose="00000400000000000000" pitchFamily="50" charset="0"/>
              </a:rPr>
            </a:br>
            <a:r>
              <a:rPr lang="en-US" sz="2000" dirty="0">
                <a:solidFill>
                  <a:srgbClr val="44546A"/>
                </a:solidFill>
                <a:latin typeface="Arbeit Book" panose="00000400000000000000" pitchFamily="50" charset="0"/>
              </a:rPr>
              <a:t>activities they are finding difficult.</a:t>
            </a:r>
          </a:p>
          <a:p>
            <a:pPr marL="742950" indent="-742950">
              <a:spcAft>
                <a:spcPts val="1200"/>
              </a:spcAft>
              <a:buAutoNum type="arabicPeriod"/>
            </a:pPr>
            <a:r>
              <a:rPr lang="en-US" sz="2000" dirty="0">
                <a:solidFill>
                  <a:srgbClr val="44546A"/>
                </a:solidFill>
                <a:latin typeface="Arbeit Book" panose="00000400000000000000" pitchFamily="50" charset="0"/>
              </a:rPr>
              <a:t>Share with the larger group</a:t>
            </a:r>
          </a:p>
        </p:txBody>
      </p:sp>
      <p:pic>
        <p:nvPicPr>
          <p:cNvPr id="8" name="Picture 7" descr="A picture containing person, indoor, wall, kitchen&#10;&#10;Description automatically generated">
            <a:extLst>
              <a:ext uri="{FF2B5EF4-FFF2-40B4-BE49-F238E27FC236}">
                <a16:creationId xmlns:a16="http://schemas.microsoft.com/office/drawing/2014/main" id="{9163E801-54E9-4E35-A892-8BBC4E0F4708}"/>
              </a:ext>
            </a:extLst>
          </p:cNvPr>
          <p:cNvPicPr>
            <a:picLocks noChangeAspect="1"/>
          </p:cNvPicPr>
          <p:nvPr/>
        </p:nvPicPr>
        <p:blipFill rotWithShape="1">
          <a:blip r:embed="rId2">
            <a:extLst>
              <a:ext uri="{28A0092B-C50C-407E-A947-70E740481C1C}">
                <a14:useLocalDpi xmlns:a14="http://schemas.microsoft.com/office/drawing/2010/main" val="0"/>
              </a:ext>
            </a:extLst>
          </a:blip>
          <a:srcRect l="26290" r="17290"/>
          <a:stretch/>
        </p:blipFill>
        <p:spPr>
          <a:xfrm>
            <a:off x="6899682" y="0"/>
            <a:ext cx="6878775" cy="688554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036439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xEl>
                                              <p:pRg st="6" end="6"/>
                                            </p:txEl>
                                          </p:spTgt>
                                        </p:tgtEl>
                                        <p:attrNameLst>
                                          <p:attrName>style.visibility</p:attrName>
                                        </p:attrNameLst>
                                      </p:cBhvr>
                                      <p:to>
                                        <p:strVal val="visible"/>
                                      </p:to>
                                    </p:set>
                                    <p:anim calcmode="lin" valueType="num">
                                      <p:cBhvr additive="base">
                                        <p:cTn id="12"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1">
                                            <p:txEl>
                                              <p:pRg st="7" end="7"/>
                                            </p:txEl>
                                          </p:spTgt>
                                        </p:tgtEl>
                                        <p:attrNameLst>
                                          <p:attrName>style.visibility</p:attrName>
                                        </p:attrNameLst>
                                      </p:cBhvr>
                                      <p:to>
                                        <p:strVal val="visible"/>
                                      </p:to>
                                    </p:set>
                                    <p:anim calcmode="lin" valueType="num">
                                      <p:cBhvr additive="base">
                                        <p:cTn id="18" dur="5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1">
                                            <p:txEl>
                                              <p:pRg st="8" end="8"/>
                                            </p:txEl>
                                          </p:spTgt>
                                        </p:tgtEl>
                                        <p:attrNameLst>
                                          <p:attrName>style.visibility</p:attrName>
                                        </p:attrNameLst>
                                      </p:cBhvr>
                                      <p:to>
                                        <p:strVal val="visible"/>
                                      </p:to>
                                    </p:set>
                                    <p:anim calcmode="lin" valueType="num">
                                      <p:cBhvr additive="base">
                                        <p:cTn id="24" dur="500" fill="hold"/>
                                        <p:tgtEl>
                                          <p:spTgt spid="11">
                                            <p:txEl>
                                              <p:pRg st="8" end="8"/>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ECE-8E94-4446-9144-7970C4AB8760}"/>
              </a:ext>
            </a:extLst>
          </p:cNvPr>
          <p:cNvSpPr txBox="1">
            <a:spLocks/>
          </p:cNvSpPr>
          <p:nvPr/>
        </p:nvSpPr>
        <p:spPr>
          <a:xfrm>
            <a:off x="475488" y="540000"/>
            <a:ext cx="9051080" cy="1080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AU" dirty="0">
              <a:solidFill>
                <a:srgbClr val="294F4A"/>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E59BDAD5-480A-447A-818F-9A0DF72B1B5D}"/>
              </a:ext>
            </a:extLst>
          </p:cNvPr>
          <p:cNvSpPr txBox="1">
            <a:spLocks/>
          </p:cNvSpPr>
          <p:nvPr/>
        </p:nvSpPr>
        <p:spPr>
          <a:xfrm>
            <a:off x="7028495" y="1619999"/>
            <a:ext cx="4920698" cy="469800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rgbClr val="294F4A"/>
                </a:solidFill>
                <a:latin typeface="Arbeit Book" panose="00000400000000000000" pitchFamily="50" charset="0"/>
              </a:rPr>
              <a:t>Any questions?</a:t>
            </a:r>
          </a:p>
          <a:p>
            <a:endParaRPr lang="en-US" sz="4800" dirty="0">
              <a:solidFill>
                <a:srgbClr val="294F4A"/>
              </a:solidFill>
              <a:latin typeface="Arbeit Book" panose="00000400000000000000" pitchFamily="50" charset="0"/>
            </a:endParaRPr>
          </a:p>
          <a:p>
            <a:r>
              <a:rPr lang="en-US" sz="3600" dirty="0">
                <a:solidFill>
                  <a:srgbClr val="44546A"/>
                </a:solidFill>
                <a:latin typeface="Arbeit Book" panose="00000400000000000000" pitchFamily="50" charset="0"/>
              </a:rPr>
              <a:t>Evaluation</a:t>
            </a:r>
          </a:p>
          <a:p>
            <a:endParaRPr lang="en-US" sz="3600" dirty="0">
              <a:solidFill>
                <a:srgbClr val="44546A"/>
              </a:solidFill>
              <a:latin typeface="Arbeit Book" panose="00000400000000000000" pitchFamily="50" charset="0"/>
            </a:endParaRPr>
          </a:p>
          <a:p>
            <a:r>
              <a:rPr lang="en-US" sz="3600" dirty="0">
                <a:solidFill>
                  <a:srgbClr val="44546A"/>
                </a:solidFill>
                <a:latin typeface="Arbeit Book" panose="00000400000000000000" pitchFamily="50" charset="0"/>
              </a:rPr>
              <a:t>Thank you</a:t>
            </a:r>
            <a:endParaRPr lang="en-US" sz="2000" dirty="0">
              <a:solidFill>
                <a:srgbClr val="44546A"/>
              </a:solidFill>
              <a:latin typeface="Arbeit Book" panose="00000400000000000000" pitchFamily="50" charset="0"/>
            </a:endParaRPr>
          </a:p>
        </p:txBody>
      </p:sp>
      <p:pic>
        <p:nvPicPr>
          <p:cNvPr id="6" name="Picture 5" descr="A picture containing person, indoor, person, table&#10;&#10;Description automatically generated">
            <a:extLst>
              <a:ext uri="{FF2B5EF4-FFF2-40B4-BE49-F238E27FC236}">
                <a16:creationId xmlns:a16="http://schemas.microsoft.com/office/drawing/2014/main" id="{64BEBD04-946B-4485-9F14-44867FE3832E}"/>
              </a:ext>
            </a:extLst>
          </p:cNvPr>
          <p:cNvPicPr>
            <a:picLocks noChangeAspect="1"/>
          </p:cNvPicPr>
          <p:nvPr/>
        </p:nvPicPr>
        <p:blipFill rotWithShape="1">
          <a:blip r:embed="rId2">
            <a:extLst>
              <a:ext uri="{28A0092B-C50C-407E-A947-70E740481C1C}">
                <a14:useLocalDpi xmlns:a14="http://schemas.microsoft.com/office/drawing/2010/main" val="0"/>
              </a:ext>
            </a:extLst>
          </a:blip>
          <a:srcRect l="27900" r="1445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5998493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29630</TotalTime>
  <Words>807</Words>
  <Application>Microsoft Office PowerPoint</Application>
  <PresentationFormat>Widescreen</PresentationFormat>
  <Paragraphs>65</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Arbeit Book</vt:lpstr>
      <vt:lpstr>Arbeit Light</vt:lpstr>
      <vt:lpstr>Arbeit Medium</vt:lpstr>
      <vt:lpstr>Arial</vt:lpstr>
      <vt:lpstr>Calibri</vt:lpstr>
      <vt:lpstr>Calibri Light</vt:lpstr>
      <vt:lpstr>Office Theme</vt:lpstr>
      <vt:lpstr>PowerPoint Presentation</vt:lpstr>
      <vt:lpstr>Session objectives</vt:lpstr>
      <vt:lpstr>Rethinking Ageing</vt:lpstr>
      <vt:lpstr>PowerPoint Presentation</vt:lpstr>
      <vt:lpstr>What is wellness and reablement?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KeepAble</dc:title>
  <dc:creator>Bonita Mist</dc:creator>
  <cp:lastModifiedBy>Philip Hawksworth</cp:lastModifiedBy>
  <cp:revision>17</cp:revision>
  <dcterms:created xsi:type="dcterms:W3CDTF">2021-12-02T00:50:04Z</dcterms:created>
  <dcterms:modified xsi:type="dcterms:W3CDTF">2022-04-13T07:34:09Z</dcterms:modified>
</cp:coreProperties>
</file>