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sldIdLst>
    <p:sldId id="256" r:id="rId5"/>
    <p:sldId id="779" r:id="rId6"/>
    <p:sldId id="785" r:id="rId7"/>
    <p:sldId id="787" r:id="rId8"/>
    <p:sldId id="791" r:id="rId9"/>
    <p:sldId id="793" r:id="rId10"/>
    <p:sldId id="794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2AAA0CB-CD3B-95A2-BD82-6F9FA0E995C7}" name="Hilary O'Connell" initials="HO" userId="S::hilary.o'connell@ilaustralia.org.au::c5cd64e5-3d6a-448c-8e9a-bd9465bc0e1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4F4A"/>
    <a:srgbClr val="548235"/>
    <a:srgbClr val="4870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9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gs" Target="tags/tag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nita Mist" userId="S::bonita.mist@ilaustralia.org.au::39558ac2-9cc5-4dc9-b3c0-d92c4890983c" providerId="AD" clId="Web-{D4164A6D-2D6E-9CED-AE69-9070566D68C8}"/>
    <pc:docChg chg="modSld">
      <pc:chgData name="Bonita Mist" userId="S::bonita.mist@ilaustralia.org.au::39558ac2-9cc5-4dc9-b3c0-d92c4890983c" providerId="AD" clId="Web-{D4164A6D-2D6E-9CED-AE69-9070566D68C8}" dt="2022-02-24T01:01:38.319" v="80" actId="20577"/>
      <pc:docMkLst>
        <pc:docMk/>
      </pc:docMkLst>
      <pc:sldChg chg="modSp">
        <pc:chgData name="Bonita Mist" userId="S::bonita.mist@ilaustralia.org.au::39558ac2-9cc5-4dc9-b3c0-d92c4890983c" providerId="AD" clId="Web-{D4164A6D-2D6E-9CED-AE69-9070566D68C8}" dt="2022-02-24T01:01:38.319" v="80" actId="20577"/>
        <pc:sldMkLst>
          <pc:docMk/>
          <pc:sldMk cId="3863511998" sldId="785"/>
        </pc:sldMkLst>
        <pc:spChg chg="mod">
          <ac:chgData name="Bonita Mist" userId="S::bonita.mist@ilaustralia.org.au::39558ac2-9cc5-4dc9-b3c0-d92c4890983c" providerId="AD" clId="Web-{D4164A6D-2D6E-9CED-AE69-9070566D68C8}" dt="2022-02-24T01:01:38.319" v="80" actId="20577"/>
          <ac:spMkLst>
            <pc:docMk/>
            <pc:sldMk cId="3863511998" sldId="785"/>
            <ac:spMk id="3" creationId="{23AC3EB2-0819-4FEE-91FD-4023AB36594A}"/>
          </ac:spMkLst>
        </pc:spChg>
      </pc:sldChg>
    </pc:docChg>
  </pc:docChgLst>
  <pc:docChgLst>
    <pc:chgData name="Bonita Mist" userId="S::bonita.mist@ilaustralia.org.au::39558ac2-9cc5-4dc9-b3c0-d92c4890983c" providerId="AD" clId="Web-{1D0C4672-239A-09C7-E49E-A58B39551A13}"/>
    <pc:docChg chg="modSld">
      <pc:chgData name="Bonita Mist" userId="S::bonita.mist@ilaustralia.org.au::39558ac2-9cc5-4dc9-b3c0-d92c4890983c" providerId="AD" clId="Web-{1D0C4672-239A-09C7-E49E-A58B39551A13}" dt="2022-03-04T02:48:16.369" v="21" actId="1076"/>
      <pc:docMkLst>
        <pc:docMk/>
      </pc:docMkLst>
      <pc:sldChg chg="modSp">
        <pc:chgData name="Bonita Mist" userId="S::bonita.mist@ilaustralia.org.au::39558ac2-9cc5-4dc9-b3c0-d92c4890983c" providerId="AD" clId="Web-{1D0C4672-239A-09C7-E49E-A58B39551A13}" dt="2022-03-04T02:48:16.369" v="21" actId="1076"/>
        <pc:sldMkLst>
          <pc:docMk/>
          <pc:sldMk cId="1902371642" sldId="779"/>
        </pc:sldMkLst>
        <pc:spChg chg="mod">
          <ac:chgData name="Bonita Mist" userId="S::bonita.mist@ilaustralia.org.au::39558ac2-9cc5-4dc9-b3c0-d92c4890983c" providerId="AD" clId="Web-{1D0C4672-239A-09C7-E49E-A58B39551A13}" dt="2022-03-04T02:48:16.369" v="21" actId="1076"/>
          <ac:spMkLst>
            <pc:docMk/>
            <pc:sldMk cId="1902371642" sldId="779"/>
            <ac:spMk id="8" creationId="{2610CBA6-56A6-4BAB-82B7-7D97AF67FAA8}"/>
          </ac:spMkLst>
        </pc:spChg>
      </pc:sldChg>
      <pc:sldChg chg="modSp">
        <pc:chgData name="Bonita Mist" userId="S::bonita.mist@ilaustralia.org.au::39558ac2-9cc5-4dc9-b3c0-d92c4890983c" providerId="AD" clId="Web-{1D0C4672-239A-09C7-E49E-A58B39551A13}" dt="2022-03-04T02:47:57.134" v="19" actId="1076"/>
        <pc:sldMkLst>
          <pc:docMk/>
          <pc:sldMk cId="3863511998" sldId="785"/>
        </pc:sldMkLst>
        <pc:spChg chg="mod">
          <ac:chgData name="Bonita Mist" userId="S::bonita.mist@ilaustralia.org.au::39558ac2-9cc5-4dc9-b3c0-d92c4890983c" providerId="AD" clId="Web-{1D0C4672-239A-09C7-E49E-A58B39551A13}" dt="2022-03-04T02:47:57.134" v="19" actId="1076"/>
          <ac:spMkLst>
            <pc:docMk/>
            <pc:sldMk cId="3863511998" sldId="785"/>
            <ac:spMk id="4" creationId="{3CED761B-38E3-478E-A7BC-D3D98704539C}"/>
          </ac:spMkLst>
        </pc:spChg>
      </pc:sldChg>
      <pc:sldChg chg="modSp">
        <pc:chgData name="Bonita Mist" userId="S::bonita.mist@ilaustralia.org.au::39558ac2-9cc5-4dc9-b3c0-d92c4890983c" providerId="AD" clId="Web-{1D0C4672-239A-09C7-E49E-A58B39551A13}" dt="2022-03-04T02:44:47.816" v="14" actId="1076"/>
        <pc:sldMkLst>
          <pc:docMk/>
          <pc:sldMk cId="2267726720" sldId="791"/>
        </pc:sldMkLst>
        <pc:spChg chg="mod">
          <ac:chgData name="Bonita Mist" userId="S::bonita.mist@ilaustralia.org.au::39558ac2-9cc5-4dc9-b3c0-d92c4890983c" providerId="AD" clId="Web-{1D0C4672-239A-09C7-E49E-A58B39551A13}" dt="2022-03-04T02:44:47.816" v="14" actId="1076"/>
          <ac:spMkLst>
            <pc:docMk/>
            <pc:sldMk cId="2267726720" sldId="791"/>
            <ac:spMk id="3" creationId="{60736281-BDCB-40A5-81D5-C473D9660045}"/>
          </ac:spMkLst>
        </pc:spChg>
      </pc:sldChg>
    </pc:docChg>
  </pc:docChgLst>
  <pc:docChgLst>
    <pc:chgData name="Bonita Mist" userId="S::bonita.mist@ilaustralia.org.au::39558ac2-9cc5-4dc9-b3c0-d92c4890983c" providerId="AD" clId="Web-{D2E4BCEF-6D27-BAC1-3658-1BA3C054480F}"/>
    <pc:docChg chg="addSld delSld modSld">
      <pc:chgData name="Bonita Mist" userId="S::bonita.mist@ilaustralia.org.au::39558ac2-9cc5-4dc9-b3c0-d92c4890983c" providerId="AD" clId="Web-{D2E4BCEF-6D27-BAC1-3658-1BA3C054480F}" dt="2022-03-11T07:23:56.517" v="237"/>
      <pc:docMkLst>
        <pc:docMk/>
      </pc:docMkLst>
      <pc:sldChg chg="modSp add del">
        <pc:chgData name="Bonita Mist" userId="S::bonita.mist@ilaustralia.org.au::39558ac2-9cc5-4dc9-b3c0-d92c4890983c" providerId="AD" clId="Web-{D2E4BCEF-6D27-BAC1-3658-1BA3C054480F}" dt="2022-03-11T05:51:00.610" v="225"/>
        <pc:sldMkLst>
          <pc:docMk/>
          <pc:sldMk cId="703643943" sldId="787"/>
        </pc:sldMkLst>
        <pc:spChg chg="mod">
          <ac:chgData name="Bonita Mist" userId="S::bonita.mist@ilaustralia.org.au::39558ac2-9cc5-4dc9-b3c0-d92c4890983c" providerId="AD" clId="Web-{D2E4BCEF-6D27-BAC1-3658-1BA3C054480F}" dt="2022-03-11T05:10:56.388" v="200" actId="20577"/>
          <ac:spMkLst>
            <pc:docMk/>
            <pc:sldMk cId="703643943" sldId="787"/>
            <ac:spMk id="4" creationId="{9A9A1DB4-A19D-4BFA-B536-0196ED8CEEB8}"/>
          </ac:spMkLst>
        </pc:spChg>
        <pc:spChg chg="mod">
          <ac:chgData name="Bonita Mist" userId="S::bonita.mist@ilaustralia.org.au::39558ac2-9cc5-4dc9-b3c0-d92c4890983c" providerId="AD" clId="Web-{D2E4BCEF-6D27-BAC1-3658-1BA3C054480F}" dt="2022-03-11T05:22:27.918" v="222" actId="20577"/>
          <ac:spMkLst>
            <pc:docMk/>
            <pc:sldMk cId="703643943" sldId="787"/>
            <ac:spMk id="11" creationId="{E59BDAD5-480A-447A-818F-9A0DF72B1B5D}"/>
          </ac:spMkLst>
        </pc:spChg>
      </pc:sldChg>
      <pc:sldChg chg="modSp delCm">
        <pc:chgData name="Bonita Mist" userId="S::bonita.mist@ilaustralia.org.au::39558ac2-9cc5-4dc9-b3c0-d92c4890983c" providerId="AD" clId="Web-{D2E4BCEF-6D27-BAC1-3658-1BA3C054480F}" dt="2022-03-11T06:05:30.965" v="235" actId="20577"/>
        <pc:sldMkLst>
          <pc:docMk/>
          <pc:sldMk cId="2267726720" sldId="791"/>
        </pc:sldMkLst>
        <pc:spChg chg="mod">
          <ac:chgData name="Bonita Mist" userId="S::bonita.mist@ilaustralia.org.au::39558ac2-9cc5-4dc9-b3c0-d92c4890983c" providerId="AD" clId="Web-{D2E4BCEF-6D27-BAC1-3658-1BA3C054480F}" dt="2022-03-11T06:05:30.965" v="235" actId="20577"/>
          <ac:spMkLst>
            <pc:docMk/>
            <pc:sldMk cId="2267726720" sldId="791"/>
            <ac:spMk id="3" creationId="{60736281-BDCB-40A5-81D5-C473D9660045}"/>
          </ac:spMkLst>
        </pc:spChg>
      </pc:sldChg>
      <pc:sldChg chg="delCm">
        <pc:chgData name="Bonita Mist" userId="S::bonita.mist@ilaustralia.org.au::39558ac2-9cc5-4dc9-b3c0-d92c4890983c" providerId="AD" clId="Web-{D2E4BCEF-6D27-BAC1-3658-1BA3C054480F}" dt="2022-03-11T07:23:56.517" v="237"/>
        <pc:sldMkLst>
          <pc:docMk/>
          <pc:sldMk cId="1292286528" sldId="793"/>
        </pc:sldMkLst>
      </pc:sldChg>
    </pc:docChg>
  </pc:docChgLst>
  <pc:docChgLst>
    <pc:chgData name="Philip Hawksworth" userId="d6d14317-0de3-410a-859f-549b6ee308ed" providerId="ADAL" clId="{221BBEF5-DF3A-47C5-9C4D-FA4FE4C3E51A}"/>
    <pc:docChg chg="custSel modSld replTag">
      <pc:chgData name="Philip Hawksworth" userId="d6d14317-0de3-410a-859f-549b6ee308ed" providerId="ADAL" clId="{221BBEF5-DF3A-47C5-9C4D-FA4FE4C3E51A}" dt="2023-08-03T23:55:14.540" v="8" actId="14100"/>
      <pc:docMkLst>
        <pc:docMk/>
      </pc:docMkLst>
      <pc:sldChg chg="modSp mod replTag delTag">
        <pc:chgData name="Philip Hawksworth" userId="d6d14317-0de3-410a-859f-549b6ee308ed" providerId="ADAL" clId="{221BBEF5-DF3A-47C5-9C4D-FA4FE4C3E51A}" dt="2023-08-03T23:55:14.540" v="8" actId="14100"/>
        <pc:sldMkLst>
          <pc:docMk/>
          <pc:sldMk cId="1902371642" sldId="779"/>
        </pc:sldMkLst>
        <pc:spChg chg="mod">
          <ac:chgData name="Philip Hawksworth" userId="d6d14317-0de3-410a-859f-549b6ee308ed" providerId="ADAL" clId="{221BBEF5-DF3A-47C5-9C4D-FA4FE4C3E51A}" dt="2023-08-03T23:55:14.540" v="8" actId="14100"/>
          <ac:spMkLst>
            <pc:docMk/>
            <pc:sldMk cId="1902371642" sldId="779"/>
            <ac:spMk id="5" creationId="{17505995-81FE-C98C-8DB4-900489B5350F}"/>
          </ac:spMkLst>
        </pc:spChg>
      </pc:sldChg>
    </pc:docChg>
  </pc:docChgLst>
  <pc:docChgLst>
    <pc:chgData name="Bonita Mist" userId="S::bonita.mist@ilaustralia.org.au::39558ac2-9cc5-4dc9-b3c0-d92c4890983c" providerId="AD" clId="Web-{4220E663-9B0D-6EFD-220C-CE56C102A5CB}"/>
    <pc:docChg chg="modSld">
      <pc:chgData name="Bonita Mist" userId="S::bonita.mist@ilaustralia.org.au::39558ac2-9cc5-4dc9-b3c0-d92c4890983c" providerId="AD" clId="Web-{4220E663-9B0D-6EFD-220C-CE56C102A5CB}" dt="2022-03-10T03:34:59.064" v="25" actId="20577"/>
      <pc:docMkLst>
        <pc:docMk/>
      </pc:docMkLst>
      <pc:sldChg chg="modSp">
        <pc:chgData name="Bonita Mist" userId="S::bonita.mist@ilaustralia.org.au::39558ac2-9cc5-4dc9-b3c0-d92c4890983c" providerId="AD" clId="Web-{4220E663-9B0D-6EFD-220C-CE56C102A5CB}" dt="2022-03-10T03:34:59.064" v="25" actId="20577"/>
        <pc:sldMkLst>
          <pc:docMk/>
          <pc:sldMk cId="1292286528" sldId="793"/>
        </pc:sldMkLst>
        <pc:spChg chg="mod">
          <ac:chgData name="Bonita Mist" userId="S::bonita.mist@ilaustralia.org.au::39558ac2-9cc5-4dc9-b3c0-d92c4890983c" providerId="AD" clId="Web-{4220E663-9B0D-6EFD-220C-CE56C102A5CB}" dt="2022-03-10T03:34:59.064" v="25" actId="20577"/>
          <ac:spMkLst>
            <pc:docMk/>
            <pc:sldMk cId="1292286528" sldId="793"/>
            <ac:spMk id="11" creationId="{E59BDAD5-480A-447A-818F-9A0DF72B1B5D}"/>
          </ac:spMkLst>
        </pc:spChg>
      </pc:sldChg>
    </pc:docChg>
  </pc:docChgLst>
  <pc:docChgLst>
    <pc:chgData name="Bonita Mist" userId="S::bonita.mist@ilaustralia.org.au::39558ac2-9cc5-4dc9-b3c0-d92c4890983c" providerId="AD" clId="Web-{0BE8254D-F3E8-A543-5373-A5AA67E3C364}"/>
    <pc:docChg chg="modSld">
      <pc:chgData name="Bonita Mist" userId="S::bonita.mist@ilaustralia.org.au::39558ac2-9cc5-4dc9-b3c0-d92c4890983c" providerId="AD" clId="Web-{0BE8254D-F3E8-A543-5373-A5AA67E3C364}" dt="2022-02-25T01:10:43.821" v="49" actId="14100"/>
      <pc:docMkLst>
        <pc:docMk/>
      </pc:docMkLst>
      <pc:sldChg chg="modSp">
        <pc:chgData name="Bonita Mist" userId="S::bonita.mist@ilaustralia.org.au::39558ac2-9cc5-4dc9-b3c0-d92c4890983c" providerId="AD" clId="Web-{0BE8254D-F3E8-A543-5373-A5AA67E3C364}" dt="2022-02-25T01:05:09.437" v="8" actId="20577"/>
        <pc:sldMkLst>
          <pc:docMk/>
          <pc:sldMk cId="1902371642" sldId="779"/>
        </pc:sldMkLst>
        <pc:spChg chg="mod">
          <ac:chgData name="Bonita Mist" userId="S::bonita.mist@ilaustralia.org.au::39558ac2-9cc5-4dc9-b3c0-d92c4890983c" providerId="AD" clId="Web-{0BE8254D-F3E8-A543-5373-A5AA67E3C364}" dt="2022-02-25T01:05:09.437" v="8" actId="20577"/>
          <ac:spMkLst>
            <pc:docMk/>
            <pc:sldMk cId="1902371642" sldId="779"/>
            <ac:spMk id="8" creationId="{2610CBA6-56A6-4BAB-82B7-7D97AF67FAA8}"/>
          </ac:spMkLst>
        </pc:spChg>
      </pc:sldChg>
      <pc:sldChg chg="modSp">
        <pc:chgData name="Bonita Mist" userId="S::bonita.mist@ilaustralia.org.au::39558ac2-9cc5-4dc9-b3c0-d92c4890983c" providerId="AD" clId="Web-{0BE8254D-F3E8-A543-5373-A5AA67E3C364}" dt="2022-02-25T01:06:56.002" v="13" actId="20577"/>
        <pc:sldMkLst>
          <pc:docMk/>
          <pc:sldMk cId="703643943" sldId="787"/>
        </pc:sldMkLst>
        <pc:spChg chg="mod">
          <ac:chgData name="Bonita Mist" userId="S::bonita.mist@ilaustralia.org.au::39558ac2-9cc5-4dc9-b3c0-d92c4890983c" providerId="AD" clId="Web-{0BE8254D-F3E8-A543-5373-A5AA67E3C364}" dt="2022-02-25T01:06:56.002" v="13" actId="20577"/>
          <ac:spMkLst>
            <pc:docMk/>
            <pc:sldMk cId="703643943" sldId="787"/>
            <ac:spMk id="11" creationId="{E59BDAD5-480A-447A-818F-9A0DF72B1B5D}"/>
          </ac:spMkLst>
        </pc:spChg>
      </pc:sldChg>
      <pc:sldChg chg="modSp">
        <pc:chgData name="Bonita Mist" userId="S::bonita.mist@ilaustralia.org.au::39558ac2-9cc5-4dc9-b3c0-d92c4890983c" providerId="AD" clId="Web-{0BE8254D-F3E8-A543-5373-A5AA67E3C364}" dt="2022-02-25T01:10:43.821" v="49" actId="14100"/>
        <pc:sldMkLst>
          <pc:docMk/>
          <pc:sldMk cId="1292286528" sldId="793"/>
        </pc:sldMkLst>
        <pc:spChg chg="mod">
          <ac:chgData name="Bonita Mist" userId="S::bonita.mist@ilaustralia.org.au::39558ac2-9cc5-4dc9-b3c0-d92c4890983c" providerId="AD" clId="Web-{0BE8254D-F3E8-A543-5373-A5AA67E3C364}" dt="2022-02-25T01:10:43.821" v="49" actId="14100"/>
          <ac:spMkLst>
            <pc:docMk/>
            <pc:sldMk cId="1292286528" sldId="793"/>
            <ac:spMk id="11" creationId="{E59BDAD5-480A-447A-818F-9A0DF72B1B5D}"/>
          </ac:spMkLst>
        </pc:spChg>
      </pc:sldChg>
    </pc:docChg>
  </pc:docChgLst>
  <pc:docChgLst>
    <pc:chgData name="Bonita Mist" userId="S::bonita.mist@ilaustralia.org.au::39558ac2-9cc5-4dc9-b3c0-d92c4890983c" providerId="AD" clId="Web-{2CBA3720-E1AA-3EE2-7EC5-180906C21256}"/>
    <pc:docChg chg="delSld modSld">
      <pc:chgData name="Bonita Mist" userId="S::bonita.mist@ilaustralia.org.au::39558ac2-9cc5-4dc9-b3c0-d92c4890983c" providerId="AD" clId="Web-{2CBA3720-E1AA-3EE2-7EC5-180906C21256}" dt="2022-03-14T05:00:52.818" v="252" actId="20577"/>
      <pc:docMkLst>
        <pc:docMk/>
      </pc:docMkLst>
      <pc:sldChg chg="modSp">
        <pc:chgData name="Bonita Mist" userId="S::bonita.mist@ilaustralia.org.au::39558ac2-9cc5-4dc9-b3c0-d92c4890983c" providerId="AD" clId="Web-{2CBA3720-E1AA-3EE2-7EC5-180906C21256}" dt="2022-03-14T05:00:52.818" v="252" actId="20577"/>
        <pc:sldMkLst>
          <pc:docMk/>
          <pc:sldMk cId="1292286528" sldId="793"/>
        </pc:sldMkLst>
        <pc:spChg chg="mod">
          <ac:chgData name="Bonita Mist" userId="S::bonita.mist@ilaustralia.org.au::39558ac2-9cc5-4dc9-b3c0-d92c4890983c" providerId="AD" clId="Web-{2CBA3720-E1AA-3EE2-7EC5-180906C21256}" dt="2022-03-14T05:00:52.818" v="252" actId="20577"/>
          <ac:spMkLst>
            <pc:docMk/>
            <pc:sldMk cId="1292286528" sldId="793"/>
            <ac:spMk id="11" creationId="{E59BDAD5-480A-447A-818F-9A0DF72B1B5D}"/>
          </ac:spMkLst>
        </pc:spChg>
      </pc:sldChg>
      <pc:sldChg chg="del">
        <pc:chgData name="Bonita Mist" userId="S::bonita.mist@ilaustralia.org.au::39558ac2-9cc5-4dc9-b3c0-d92c4890983c" providerId="AD" clId="Web-{2CBA3720-E1AA-3EE2-7EC5-180906C21256}" dt="2022-03-14T04:51:59.081" v="6"/>
        <pc:sldMkLst>
          <pc:docMk/>
          <pc:sldMk cId="3743312838" sldId="794"/>
        </pc:sldMkLst>
      </pc:sldChg>
    </pc:docChg>
  </pc:docChgLst>
  <pc:docChgLst>
    <pc:chgData name="Bonita Mist" userId="S::bonita.mist@ilaustralia.org.au::39558ac2-9cc5-4dc9-b3c0-d92c4890983c" providerId="AD" clId="Web-{7D8E9479-E3D2-D05E-A264-5E9D3EB186F4}"/>
    <pc:docChg chg="modSld">
      <pc:chgData name="Bonita Mist" userId="S::bonita.mist@ilaustralia.org.au::39558ac2-9cc5-4dc9-b3c0-d92c4890983c" providerId="AD" clId="Web-{7D8E9479-E3D2-D05E-A264-5E9D3EB186F4}" dt="2022-03-15T00:38:22.109" v="214" actId="20577"/>
      <pc:docMkLst>
        <pc:docMk/>
      </pc:docMkLst>
      <pc:sldChg chg="modSp">
        <pc:chgData name="Bonita Mist" userId="S::bonita.mist@ilaustralia.org.au::39558ac2-9cc5-4dc9-b3c0-d92c4890983c" providerId="AD" clId="Web-{7D8E9479-E3D2-D05E-A264-5E9D3EB186F4}" dt="2022-03-15T00:38:22.109" v="214" actId="20577"/>
        <pc:sldMkLst>
          <pc:docMk/>
          <pc:sldMk cId="1292286528" sldId="793"/>
        </pc:sldMkLst>
        <pc:spChg chg="mod">
          <ac:chgData name="Bonita Mist" userId="S::bonita.mist@ilaustralia.org.au::39558ac2-9cc5-4dc9-b3c0-d92c4890983c" providerId="AD" clId="Web-{7D8E9479-E3D2-D05E-A264-5E9D3EB186F4}" dt="2022-03-15T00:34:26.009" v="61" actId="1076"/>
          <ac:spMkLst>
            <pc:docMk/>
            <pc:sldMk cId="1292286528" sldId="793"/>
            <ac:spMk id="2" creationId="{FCE8DECE-8E94-4446-9144-7970C4AB8760}"/>
          </ac:spMkLst>
        </pc:spChg>
        <pc:spChg chg="mod">
          <ac:chgData name="Bonita Mist" userId="S::bonita.mist@ilaustralia.org.au::39558ac2-9cc5-4dc9-b3c0-d92c4890983c" providerId="AD" clId="Web-{7D8E9479-E3D2-D05E-A264-5E9D3EB186F4}" dt="2022-03-15T00:38:22.109" v="214" actId="20577"/>
          <ac:spMkLst>
            <pc:docMk/>
            <pc:sldMk cId="1292286528" sldId="793"/>
            <ac:spMk id="11" creationId="{E59BDAD5-480A-447A-818F-9A0DF72B1B5D}"/>
          </ac:spMkLst>
        </pc:spChg>
      </pc:sldChg>
    </pc:docChg>
  </pc:docChgLst>
  <pc:docChgLst>
    <pc:chgData name="Hilary O'Connell" userId="S::hilary.o'connell@ilaustralia.org.au::c5cd64e5-3d6a-448c-8e9a-bd9465bc0e18" providerId="AD" clId="Web-{78F5AAA2-E3BB-3597-B74D-EDE12ADD4F43}"/>
    <pc:docChg chg="mod modSld">
      <pc:chgData name="Hilary O'Connell" userId="S::hilary.o'connell@ilaustralia.org.au::c5cd64e5-3d6a-448c-8e9a-bd9465bc0e18" providerId="AD" clId="Web-{78F5AAA2-E3BB-3597-B74D-EDE12ADD4F43}" dt="2022-03-03T07:52:16.713" v="55"/>
      <pc:docMkLst>
        <pc:docMk/>
      </pc:docMkLst>
      <pc:sldChg chg="modSp">
        <pc:chgData name="Hilary O'Connell" userId="S::hilary.o'connell@ilaustralia.org.au::c5cd64e5-3d6a-448c-8e9a-bd9465bc0e18" providerId="AD" clId="Web-{78F5AAA2-E3BB-3597-B74D-EDE12ADD4F43}" dt="2022-03-03T07:44:26.187" v="22" actId="20577"/>
        <pc:sldMkLst>
          <pc:docMk/>
          <pc:sldMk cId="3863511998" sldId="785"/>
        </pc:sldMkLst>
        <pc:spChg chg="mod">
          <ac:chgData name="Hilary O'Connell" userId="S::hilary.o'connell@ilaustralia.org.au::c5cd64e5-3d6a-448c-8e9a-bd9465bc0e18" providerId="AD" clId="Web-{78F5AAA2-E3BB-3597-B74D-EDE12ADD4F43}" dt="2022-03-03T07:44:26.187" v="22" actId="20577"/>
          <ac:spMkLst>
            <pc:docMk/>
            <pc:sldMk cId="3863511998" sldId="785"/>
            <ac:spMk id="4" creationId="{3CED761B-38E3-478E-A7BC-D3D98704539C}"/>
          </ac:spMkLst>
        </pc:spChg>
      </pc:sldChg>
      <pc:sldChg chg="modSp addCm">
        <pc:chgData name="Hilary O'Connell" userId="S::hilary.o'connell@ilaustralia.org.au::c5cd64e5-3d6a-448c-8e9a-bd9465bc0e18" providerId="AD" clId="Web-{78F5AAA2-E3BB-3597-B74D-EDE12ADD4F43}" dt="2022-03-03T07:48:35.239" v="53"/>
        <pc:sldMkLst>
          <pc:docMk/>
          <pc:sldMk cId="2267726720" sldId="791"/>
        </pc:sldMkLst>
        <pc:spChg chg="mod">
          <ac:chgData name="Hilary O'Connell" userId="S::hilary.o'connell@ilaustralia.org.au::c5cd64e5-3d6a-448c-8e9a-bd9465bc0e18" providerId="AD" clId="Web-{78F5AAA2-E3BB-3597-B74D-EDE12ADD4F43}" dt="2022-03-03T07:47:34.473" v="51" actId="20577"/>
          <ac:spMkLst>
            <pc:docMk/>
            <pc:sldMk cId="2267726720" sldId="791"/>
            <ac:spMk id="3" creationId="{60736281-BDCB-40A5-81D5-C473D9660045}"/>
          </ac:spMkLst>
        </pc:spChg>
      </pc:sldChg>
      <pc:sldChg chg="addCm">
        <pc:chgData name="Hilary O'Connell" userId="S::hilary.o'connell@ilaustralia.org.au::c5cd64e5-3d6a-448c-8e9a-bd9465bc0e18" providerId="AD" clId="Web-{78F5AAA2-E3BB-3597-B74D-EDE12ADD4F43}" dt="2022-03-03T07:52:16.713" v="55"/>
        <pc:sldMkLst>
          <pc:docMk/>
          <pc:sldMk cId="1292286528" sldId="793"/>
        </pc:sldMkLst>
      </pc:sldChg>
    </pc:docChg>
  </pc:docChgLst>
  <pc:docChgLst>
    <pc:chgData name="Bonita Mist" userId="39558ac2-9cc5-4dc9-b3c0-d92c4890983c" providerId="ADAL" clId="{1E37FC8D-7059-4C68-AFFE-1715C11BBD31}"/>
    <pc:docChg chg="undo custSel addSld delSld modSld sldOrd">
      <pc:chgData name="Bonita Mist" userId="39558ac2-9cc5-4dc9-b3c0-d92c4890983c" providerId="ADAL" clId="{1E37FC8D-7059-4C68-AFFE-1715C11BBD31}" dt="2022-02-25T05:14:48.970" v="1909" actId="20577"/>
      <pc:docMkLst>
        <pc:docMk/>
      </pc:docMkLst>
      <pc:sldChg chg="modSp">
        <pc:chgData name="Bonita Mist" userId="39558ac2-9cc5-4dc9-b3c0-d92c4890983c" providerId="ADAL" clId="{1E37FC8D-7059-4C68-AFFE-1715C11BBD31}" dt="2022-02-25T01:48:13.221" v="1834" actId="20577"/>
        <pc:sldMkLst>
          <pc:docMk/>
          <pc:sldMk cId="1902371642" sldId="779"/>
        </pc:sldMkLst>
        <pc:spChg chg="mod">
          <ac:chgData name="Bonita Mist" userId="39558ac2-9cc5-4dc9-b3c0-d92c4890983c" providerId="ADAL" clId="{1E37FC8D-7059-4C68-AFFE-1715C11BBD31}" dt="2022-02-25T01:48:13.221" v="1834" actId="20577"/>
          <ac:spMkLst>
            <pc:docMk/>
            <pc:sldMk cId="1902371642" sldId="779"/>
            <ac:spMk id="8" creationId="{2610CBA6-56A6-4BAB-82B7-7D97AF67FAA8}"/>
          </ac:spMkLst>
        </pc:spChg>
      </pc:sldChg>
      <pc:sldChg chg="addSp modSp mod modAnim">
        <pc:chgData name="Bonita Mist" userId="39558ac2-9cc5-4dc9-b3c0-d92c4890983c" providerId="ADAL" clId="{1E37FC8D-7059-4C68-AFFE-1715C11BBD31}" dt="2022-02-25T05:14:48.970" v="1909" actId="20577"/>
        <pc:sldMkLst>
          <pc:docMk/>
          <pc:sldMk cId="3863511998" sldId="785"/>
        </pc:sldMkLst>
        <pc:spChg chg="mod">
          <ac:chgData name="Bonita Mist" userId="39558ac2-9cc5-4dc9-b3c0-d92c4890983c" providerId="ADAL" clId="{1E37FC8D-7059-4C68-AFFE-1715C11BBD31}" dt="2022-02-23T02:41:38.737" v="103" actId="20577"/>
          <ac:spMkLst>
            <pc:docMk/>
            <pc:sldMk cId="3863511998" sldId="785"/>
            <ac:spMk id="2" creationId="{38116CD5-AA63-4F99-BA3D-47E6FB3F6431}"/>
          </ac:spMkLst>
        </pc:spChg>
        <pc:spChg chg="add mod">
          <ac:chgData name="Bonita Mist" userId="39558ac2-9cc5-4dc9-b3c0-d92c4890983c" providerId="ADAL" clId="{1E37FC8D-7059-4C68-AFFE-1715C11BBD31}" dt="2022-02-23T02:50:50.052" v="157" actId="20577"/>
          <ac:spMkLst>
            <pc:docMk/>
            <pc:sldMk cId="3863511998" sldId="785"/>
            <ac:spMk id="3" creationId="{23AC3EB2-0819-4FEE-91FD-4023AB36594A}"/>
          </ac:spMkLst>
        </pc:spChg>
        <pc:spChg chg="add mod">
          <ac:chgData name="Bonita Mist" userId="39558ac2-9cc5-4dc9-b3c0-d92c4890983c" providerId="ADAL" clId="{1E37FC8D-7059-4C68-AFFE-1715C11BBD31}" dt="2022-02-25T05:14:48.970" v="1909" actId="20577"/>
          <ac:spMkLst>
            <pc:docMk/>
            <pc:sldMk cId="3863511998" sldId="785"/>
            <ac:spMk id="4" creationId="{3CED761B-38E3-478E-A7BC-D3D98704539C}"/>
          </ac:spMkLst>
        </pc:spChg>
        <pc:spChg chg="mod">
          <ac:chgData name="Bonita Mist" userId="39558ac2-9cc5-4dc9-b3c0-d92c4890983c" providerId="ADAL" clId="{1E37FC8D-7059-4C68-AFFE-1715C11BBD31}" dt="2022-02-25T04:00:30.324" v="1842" actId="1076"/>
          <ac:spMkLst>
            <pc:docMk/>
            <pc:sldMk cId="3863511998" sldId="785"/>
            <ac:spMk id="6" creationId="{CAEB6DF8-8D27-45F9-B8C9-8CB4CC69926A}"/>
          </ac:spMkLst>
        </pc:spChg>
      </pc:sldChg>
      <pc:sldChg chg="modSp mod ord">
        <pc:chgData name="Bonita Mist" userId="39558ac2-9cc5-4dc9-b3c0-d92c4890983c" providerId="ADAL" clId="{1E37FC8D-7059-4C68-AFFE-1715C11BBD31}" dt="2022-02-24T05:20:27.986" v="665"/>
        <pc:sldMkLst>
          <pc:docMk/>
          <pc:sldMk cId="703643943" sldId="787"/>
        </pc:sldMkLst>
        <pc:spChg chg="mod">
          <ac:chgData name="Bonita Mist" userId="39558ac2-9cc5-4dc9-b3c0-d92c4890983c" providerId="ADAL" clId="{1E37FC8D-7059-4C68-AFFE-1715C11BBD31}" dt="2022-02-24T05:20:12.572" v="663" actId="20577"/>
          <ac:spMkLst>
            <pc:docMk/>
            <pc:sldMk cId="703643943" sldId="787"/>
            <ac:spMk id="11" creationId="{E59BDAD5-480A-447A-818F-9A0DF72B1B5D}"/>
          </ac:spMkLst>
        </pc:spChg>
      </pc:sldChg>
      <pc:sldChg chg="delSp modSp mod">
        <pc:chgData name="Bonita Mist" userId="39558ac2-9cc5-4dc9-b3c0-d92c4890983c" providerId="ADAL" clId="{1E37FC8D-7059-4C68-AFFE-1715C11BBD31}" dt="2022-02-23T01:37:07.058" v="99" actId="478"/>
        <pc:sldMkLst>
          <pc:docMk/>
          <pc:sldMk cId="371127099" sldId="790"/>
        </pc:sldMkLst>
        <pc:spChg chg="del mod">
          <ac:chgData name="Bonita Mist" userId="39558ac2-9cc5-4dc9-b3c0-d92c4890983c" providerId="ADAL" clId="{1E37FC8D-7059-4C68-AFFE-1715C11BBD31}" dt="2022-02-23T01:37:07.058" v="99" actId="478"/>
          <ac:spMkLst>
            <pc:docMk/>
            <pc:sldMk cId="371127099" sldId="790"/>
            <ac:spMk id="3" creationId="{DD3E8F86-BF21-4ACD-966E-FA4C60A57D45}"/>
          </ac:spMkLst>
        </pc:spChg>
      </pc:sldChg>
      <pc:sldChg chg="addSp modSp mod modAnim">
        <pc:chgData name="Bonita Mist" userId="39558ac2-9cc5-4dc9-b3c0-d92c4890983c" providerId="ADAL" clId="{1E37FC8D-7059-4C68-AFFE-1715C11BBD31}" dt="2022-02-25T05:14:30.362" v="1908" actId="6549"/>
        <pc:sldMkLst>
          <pc:docMk/>
          <pc:sldMk cId="2267726720" sldId="791"/>
        </pc:sldMkLst>
        <pc:spChg chg="mod">
          <ac:chgData name="Bonita Mist" userId="39558ac2-9cc5-4dc9-b3c0-d92c4890983c" providerId="ADAL" clId="{1E37FC8D-7059-4C68-AFFE-1715C11BBD31}" dt="2022-02-23T01:30:47.302" v="96" actId="20577"/>
          <ac:spMkLst>
            <pc:docMk/>
            <pc:sldMk cId="2267726720" sldId="791"/>
            <ac:spMk id="2" creationId="{38116CD5-AA63-4F99-BA3D-47E6FB3F6431}"/>
          </ac:spMkLst>
        </pc:spChg>
        <pc:spChg chg="add mod">
          <ac:chgData name="Bonita Mist" userId="39558ac2-9cc5-4dc9-b3c0-d92c4890983c" providerId="ADAL" clId="{1E37FC8D-7059-4C68-AFFE-1715C11BBD31}" dt="2022-02-25T05:14:30.362" v="1908" actId="6549"/>
          <ac:spMkLst>
            <pc:docMk/>
            <pc:sldMk cId="2267726720" sldId="791"/>
            <ac:spMk id="3" creationId="{60736281-BDCB-40A5-81D5-C473D9660045}"/>
          </ac:spMkLst>
        </pc:spChg>
        <pc:spChg chg="mod">
          <ac:chgData name="Bonita Mist" userId="39558ac2-9cc5-4dc9-b3c0-d92c4890983c" providerId="ADAL" clId="{1E37FC8D-7059-4C68-AFFE-1715C11BBD31}" dt="2022-02-23T01:30:40.293" v="84" actId="6549"/>
          <ac:spMkLst>
            <pc:docMk/>
            <pc:sldMk cId="2267726720" sldId="791"/>
            <ac:spMk id="6" creationId="{CAEB6DF8-8D27-45F9-B8C9-8CB4CC69926A}"/>
          </ac:spMkLst>
        </pc:spChg>
      </pc:sldChg>
      <pc:sldChg chg="addSp delSp modSp del mod">
        <pc:chgData name="Bonita Mist" userId="39558ac2-9cc5-4dc9-b3c0-d92c4890983c" providerId="ADAL" clId="{1E37FC8D-7059-4C68-AFFE-1715C11BBD31}" dt="2022-02-24T05:20:54.573" v="667" actId="2696"/>
        <pc:sldMkLst>
          <pc:docMk/>
          <pc:sldMk cId="807300180" sldId="792"/>
        </pc:sldMkLst>
        <pc:spChg chg="add del mod">
          <ac:chgData name="Bonita Mist" userId="39558ac2-9cc5-4dc9-b3c0-d92c4890983c" providerId="ADAL" clId="{1E37FC8D-7059-4C68-AFFE-1715C11BBD31}" dt="2022-02-23T02:21:38.097" v="102"/>
          <ac:spMkLst>
            <pc:docMk/>
            <pc:sldMk cId="807300180" sldId="792"/>
            <ac:spMk id="2" creationId="{9B0797BC-38B0-48D7-8C10-65D2D0423ED3}"/>
          </ac:spMkLst>
        </pc:spChg>
      </pc:sldChg>
      <pc:sldChg chg="addSp modSp add mod">
        <pc:chgData name="Bonita Mist" userId="39558ac2-9cc5-4dc9-b3c0-d92c4890983c" providerId="ADAL" clId="{1E37FC8D-7059-4C68-AFFE-1715C11BBD31}" dt="2022-02-25T01:15:41.791" v="1759" actId="20577"/>
        <pc:sldMkLst>
          <pc:docMk/>
          <pc:sldMk cId="1292286528" sldId="793"/>
        </pc:sldMkLst>
        <pc:spChg chg="add mod">
          <ac:chgData name="Bonita Mist" userId="39558ac2-9cc5-4dc9-b3c0-d92c4890983c" providerId="ADAL" clId="{1E37FC8D-7059-4C68-AFFE-1715C11BBD31}" dt="2022-02-25T01:15:41.791" v="1759" actId="20577"/>
          <ac:spMkLst>
            <pc:docMk/>
            <pc:sldMk cId="1292286528" sldId="793"/>
            <ac:spMk id="3" creationId="{A6B38932-9867-4120-B6C6-610806740AFC}"/>
          </ac:spMkLst>
        </pc:spChg>
        <pc:spChg chg="mod">
          <ac:chgData name="Bonita Mist" userId="39558ac2-9cc5-4dc9-b3c0-d92c4890983c" providerId="ADAL" clId="{1E37FC8D-7059-4C68-AFFE-1715C11BBD31}" dt="2022-02-25T01:14:46.710" v="1718" actId="20577"/>
          <ac:spMkLst>
            <pc:docMk/>
            <pc:sldMk cId="1292286528" sldId="793"/>
            <ac:spMk id="11" creationId="{E59BDAD5-480A-447A-818F-9A0DF72B1B5D}"/>
          </ac:spMkLst>
        </pc:spChg>
      </pc:sldChg>
    </pc:docChg>
  </pc:docChgLst>
  <pc:docChgLst>
    <pc:chgData name="Hilary O'Connell" userId="S::hilary.o'connell@ilaustralia.org.au::c5cd64e5-3d6a-448c-8e9a-bd9465bc0e18" providerId="AD" clId="Web-{6614E095-4138-40CC-EB2C-AB3D6184043B}"/>
    <pc:docChg chg="addSld modSld">
      <pc:chgData name="Hilary O'Connell" userId="S::hilary.o'connell@ilaustralia.org.au::c5cd64e5-3d6a-448c-8e9a-bd9465bc0e18" providerId="AD" clId="Web-{6614E095-4138-40CC-EB2C-AB3D6184043B}" dt="2022-03-03T08:18:09.696" v="74" actId="20577"/>
      <pc:docMkLst>
        <pc:docMk/>
      </pc:docMkLst>
      <pc:sldChg chg="modSp new">
        <pc:chgData name="Hilary O'Connell" userId="S::hilary.o'connell@ilaustralia.org.au::c5cd64e5-3d6a-448c-8e9a-bd9465bc0e18" providerId="AD" clId="Web-{6614E095-4138-40CC-EB2C-AB3D6184043B}" dt="2022-03-03T08:18:09.696" v="74" actId="20577"/>
        <pc:sldMkLst>
          <pc:docMk/>
          <pc:sldMk cId="3743312838" sldId="794"/>
        </pc:sldMkLst>
        <pc:spChg chg="mod">
          <ac:chgData name="Hilary O'Connell" userId="S::hilary.o'connell@ilaustralia.org.au::c5cd64e5-3d6a-448c-8e9a-bd9465bc0e18" providerId="AD" clId="Web-{6614E095-4138-40CC-EB2C-AB3D6184043B}" dt="2022-03-03T08:17:30.945" v="27" actId="20577"/>
          <ac:spMkLst>
            <pc:docMk/>
            <pc:sldMk cId="3743312838" sldId="794"/>
            <ac:spMk id="2" creationId="{495EC225-3538-4BCC-B22E-B7BF87669A01}"/>
          </ac:spMkLst>
        </pc:spChg>
        <pc:spChg chg="mod">
          <ac:chgData name="Hilary O'Connell" userId="S::hilary.o'connell@ilaustralia.org.au::c5cd64e5-3d6a-448c-8e9a-bd9465bc0e18" providerId="AD" clId="Web-{6614E095-4138-40CC-EB2C-AB3D6184043B}" dt="2022-03-03T08:18:09.696" v="74" actId="20577"/>
          <ac:spMkLst>
            <pc:docMk/>
            <pc:sldMk cId="3743312838" sldId="794"/>
            <ac:spMk id="3" creationId="{7D94A93B-88AF-450F-9E59-921785010A38}"/>
          </ac:spMkLst>
        </pc:spChg>
      </pc:sldChg>
    </pc:docChg>
  </pc:docChgLst>
  <pc:docChgLst>
    <pc:chgData name="Philip Hawksworth" userId="d6d14317-0de3-410a-859f-549b6ee308ed" providerId="ADAL" clId="{1E138238-E726-49B5-8080-8ED9A0BD0D2A}"/>
    <pc:docChg chg="undo custSel addSld delSld modSld">
      <pc:chgData name="Philip Hawksworth" userId="d6d14317-0de3-410a-859f-549b6ee308ed" providerId="ADAL" clId="{1E138238-E726-49B5-8080-8ED9A0BD0D2A}" dt="2022-06-20T03:51:38.121" v="2491"/>
      <pc:docMkLst>
        <pc:docMk/>
      </pc:docMkLst>
      <pc:sldChg chg="addSp delSp modSp mod delAnim modAnim">
        <pc:chgData name="Philip Hawksworth" userId="d6d14317-0de3-410a-859f-549b6ee308ed" providerId="ADAL" clId="{1E138238-E726-49B5-8080-8ED9A0BD0D2A}" dt="2022-06-16T06:16:28.359" v="2390" actId="27636"/>
        <pc:sldMkLst>
          <pc:docMk/>
          <pc:sldMk cId="3243438892" sldId="256"/>
        </pc:sldMkLst>
        <pc:spChg chg="del mod">
          <ac:chgData name="Philip Hawksworth" userId="d6d14317-0de3-410a-859f-549b6ee308ed" providerId="ADAL" clId="{1E138238-E726-49B5-8080-8ED9A0BD0D2A}" dt="2022-06-16T03:24:46.717" v="79" actId="478"/>
          <ac:spMkLst>
            <pc:docMk/>
            <pc:sldMk cId="3243438892" sldId="256"/>
            <ac:spMk id="15" creationId="{224E8207-5104-4193-85B4-70078C935EC0}"/>
          </ac:spMkLst>
        </pc:spChg>
        <pc:spChg chg="add del mod">
          <ac:chgData name="Philip Hawksworth" userId="d6d14317-0de3-410a-859f-549b6ee308ed" providerId="ADAL" clId="{1E138238-E726-49B5-8080-8ED9A0BD0D2A}" dt="2022-06-16T03:22:39.894" v="8" actId="21"/>
          <ac:spMkLst>
            <pc:docMk/>
            <pc:sldMk cId="3243438892" sldId="256"/>
            <ac:spMk id="17" creationId="{29201077-1C11-F304-A0DD-74CB801A4CEF}"/>
          </ac:spMkLst>
        </pc:spChg>
        <pc:spChg chg="add mod">
          <ac:chgData name="Philip Hawksworth" userId="d6d14317-0de3-410a-859f-549b6ee308ed" providerId="ADAL" clId="{1E138238-E726-49B5-8080-8ED9A0BD0D2A}" dt="2022-06-16T06:16:28.359" v="2390" actId="27636"/>
          <ac:spMkLst>
            <pc:docMk/>
            <pc:sldMk cId="3243438892" sldId="256"/>
            <ac:spMk id="18" creationId="{949814EF-1FB1-F78C-3CAB-B7467474CF4C}"/>
          </ac:spMkLst>
        </pc:spChg>
        <pc:picChg chg="del">
          <ac:chgData name="Philip Hawksworth" userId="d6d14317-0de3-410a-859f-549b6ee308ed" providerId="ADAL" clId="{1E138238-E726-49B5-8080-8ED9A0BD0D2A}" dt="2022-06-16T03:02:29.590" v="0" actId="478"/>
          <ac:picMkLst>
            <pc:docMk/>
            <pc:sldMk cId="3243438892" sldId="256"/>
            <ac:picMk id="12" creationId="{39A4879E-5CE4-48AC-A5D8-39AD2C4A11EC}"/>
          </ac:picMkLst>
        </pc:picChg>
        <pc:picChg chg="del">
          <ac:chgData name="Philip Hawksworth" userId="d6d14317-0de3-410a-859f-549b6ee308ed" providerId="ADAL" clId="{1E138238-E726-49B5-8080-8ED9A0BD0D2A}" dt="2022-06-16T03:02:29.590" v="0" actId="478"/>
          <ac:picMkLst>
            <pc:docMk/>
            <pc:sldMk cId="3243438892" sldId="256"/>
            <ac:picMk id="20" creationId="{4CCBF119-4E94-48C1-8418-7496F9CFAF43}"/>
          </ac:picMkLst>
        </pc:picChg>
        <pc:picChg chg="del">
          <ac:chgData name="Philip Hawksworth" userId="d6d14317-0de3-410a-859f-549b6ee308ed" providerId="ADAL" clId="{1E138238-E726-49B5-8080-8ED9A0BD0D2A}" dt="2022-06-16T03:02:29.590" v="0" actId="478"/>
          <ac:picMkLst>
            <pc:docMk/>
            <pc:sldMk cId="3243438892" sldId="256"/>
            <ac:picMk id="24" creationId="{3CF7A9D9-9F5C-4911-8195-C84E56EC44F8}"/>
          </ac:picMkLst>
        </pc:picChg>
        <pc:picChg chg="del">
          <ac:chgData name="Philip Hawksworth" userId="d6d14317-0de3-410a-859f-549b6ee308ed" providerId="ADAL" clId="{1E138238-E726-49B5-8080-8ED9A0BD0D2A}" dt="2022-06-16T03:02:29.590" v="0" actId="478"/>
          <ac:picMkLst>
            <pc:docMk/>
            <pc:sldMk cId="3243438892" sldId="256"/>
            <ac:picMk id="28" creationId="{4DFED69B-C30C-417D-9384-EC5D7462EA80}"/>
          </ac:picMkLst>
        </pc:picChg>
        <pc:picChg chg="del">
          <ac:chgData name="Philip Hawksworth" userId="d6d14317-0de3-410a-859f-549b6ee308ed" providerId="ADAL" clId="{1E138238-E726-49B5-8080-8ED9A0BD0D2A}" dt="2022-06-16T03:02:29.590" v="0" actId="478"/>
          <ac:picMkLst>
            <pc:docMk/>
            <pc:sldMk cId="3243438892" sldId="256"/>
            <ac:picMk id="30" creationId="{D2D82A6A-1787-4E31-9E78-35E6EDF4DD4F}"/>
          </ac:picMkLst>
        </pc:picChg>
      </pc:sldChg>
      <pc:sldChg chg="addSp delSp modSp mod delAnim modAnim">
        <pc:chgData name="Philip Hawksworth" userId="d6d14317-0de3-410a-859f-549b6ee308ed" providerId="ADAL" clId="{1E138238-E726-49B5-8080-8ED9A0BD0D2A}" dt="2022-06-16T03:28:34.550" v="416" actId="478"/>
        <pc:sldMkLst>
          <pc:docMk/>
          <pc:sldMk cId="1902371642" sldId="779"/>
        </pc:sldMkLst>
        <pc:spChg chg="add mod">
          <ac:chgData name="Philip Hawksworth" userId="d6d14317-0de3-410a-859f-549b6ee308ed" providerId="ADAL" clId="{1E138238-E726-49B5-8080-8ED9A0BD0D2A}" dt="2022-06-16T03:25:35.678" v="80"/>
          <ac:spMkLst>
            <pc:docMk/>
            <pc:sldMk cId="1902371642" sldId="779"/>
            <ac:spMk id="5" creationId="{17505995-81FE-C98C-8DB4-900489B5350F}"/>
          </ac:spMkLst>
        </pc:spChg>
        <pc:spChg chg="del">
          <ac:chgData name="Philip Hawksworth" userId="d6d14317-0de3-410a-859f-549b6ee308ed" providerId="ADAL" clId="{1E138238-E726-49B5-8080-8ED9A0BD0D2A}" dt="2022-06-16T03:25:40.036" v="81" actId="478"/>
          <ac:spMkLst>
            <pc:docMk/>
            <pc:sldMk cId="1902371642" sldId="779"/>
            <ac:spMk id="6" creationId="{1B338BC7-17C2-4DD0-9EC0-33E6F3B2C35D}"/>
          </ac:spMkLst>
        </pc:spChg>
        <pc:spChg chg="add del mod">
          <ac:chgData name="Philip Hawksworth" userId="d6d14317-0de3-410a-859f-549b6ee308ed" providerId="ADAL" clId="{1E138238-E726-49B5-8080-8ED9A0BD0D2A}" dt="2022-06-16T03:25:48.223" v="82" actId="21"/>
          <ac:spMkLst>
            <pc:docMk/>
            <pc:sldMk cId="1902371642" sldId="779"/>
            <ac:spMk id="7" creationId="{4CF0E38B-E28C-FAC1-FE57-5A45B38E040A}"/>
          </ac:spMkLst>
        </pc:spChg>
        <pc:spChg chg="del mod">
          <ac:chgData name="Philip Hawksworth" userId="d6d14317-0de3-410a-859f-549b6ee308ed" providerId="ADAL" clId="{1E138238-E726-49B5-8080-8ED9A0BD0D2A}" dt="2022-06-16T03:28:34.550" v="416" actId="478"/>
          <ac:spMkLst>
            <pc:docMk/>
            <pc:sldMk cId="1902371642" sldId="779"/>
            <ac:spMk id="8" creationId="{2610CBA6-56A6-4BAB-82B7-7D97AF67FAA8}"/>
          </ac:spMkLst>
        </pc:spChg>
        <pc:spChg chg="add mod">
          <ac:chgData name="Philip Hawksworth" userId="d6d14317-0de3-410a-859f-549b6ee308ed" providerId="ADAL" clId="{1E138238-E726-49B5-8080-8ED9A0BD0D2A}" dt="2022-06-16T03:28:29.664" v="415" actId="20577"/>
          <ac:spMkLst>
            <pc:docMk/>
            <pc:sldMk cId="1902371642" sldId="779"/>
            <ac:spMk id="9" creationId="{BDCEBA5F-F1C3-B3C2-B1F3-9EA4E6F981B5}"/>
          </ac:spMkLst>
        </pc:spChg>
      </pc:sldChg>
      <pc:sldChg chg="addSp delSp modSp mod addAnim delAnim modAnim">
        <pc:chgData name="Philip Hawksworth" userId="d6d14317-0de3-410a-859f-549b6ee308ed" providerId="ADAL" clId="{1E138238-E726-49B5-8080-8ED9A0BD0D2A}" dt="2022-06-16T06:27:11.117" v="2413"/>
        <pc:sldMkLst>
          <pc:docMk/>
          <pc:sldMk cId="3863511998" sldId="785"/>
        </pc:sldMkLst>
        <pc:spChg chg="del mod">
          <ac:chgData name="Philip Hawksworth" userId="d6d14317-0de3-410a-859f-549b6ee308ed" providerId="ADAL" clId="{1E138238-E726-49B5-8080-8ED9A0BD0D2A}" dt="2022-06-16T04:10:55.768" v="496" actId="478"/>
          <ac:spMkLst>
            <pc:docMk/>
            <pc:sldMk cId="3863511998" sldId="785"/>
            <ac:spMk id="2" creationId="{38116CD5-AA63-4F99-BA3D-47E6FB3F6431}"/>
          </ac:spMkLst>
        </pc:spChg>
        <pc:spChg chg="del mod">
          <ac:chgData name="Philip Hawksworth" userId="d6d14317-0de3-410a-859f-549b6ee308ed" providerId="ADAL" clId="{1E138238-E726-49B5-8080-8ED9A0BD0D2A}" dt="2022-06-16T03:30:38.271" v="420" actId="478"/>
          <ac:spMkLst>
            <pc:docMk/>
            <pc:sldMk cId="3863511998" sldId="785"/>
            <ac:spMk id="3" creationId="{23AC3EB2-0819-4FEE-91FD-4023AB36594A}"/>
          </ac:spMkLst>
        </pc:spChg>
        <pc:spChg chg="del mod">
          <ac:chgData name="Philip Hawksworth" userId="d6d14317-0de3-410a-859f-549b6ee308ed" providerId="ADAL" clId="{1E138238-E726-49B5-8080-8ED9A0BD0D2A}" dt="2022-06-16T04:13:55.007" v="793" actId="478"/>
          <ac:spMkLst>
            <pc:docMk/>
            <pc:sldMk cId="3863511998" sldId="785"/>
            <ac:spMk id="4" creationId="{3CED761B-38E3-478E-A7BC-D3D98704539C}"/>
          </ac:spMkLst>
        </pc:spChg>
        <pc:spChg chg="add del mod">
          <ac:chgData name="Philip Hawksworth" userId="d6d14317-0de3-410a-859f-549b6ee308ed" providerId="ADAL" clId="{1E138238-E726-49B5-8080-8ED9A0BD0D2A}" dt="2022-06-16T03:30:55.505" v="424" actId="21"/>
          <ac:spMkLst>
            <pc:docMk/>
            <pc:sldMk cId="3863511998" sldId="785"/>
            <ac:spMk id="7" creationId="{4DD57B16-F4EF-C7E3-D5F2-F74F331392BB}"/>
          </ac:spMkLst>
        </pc:spChg>
        <pc:spChg chg="add mod">
          <ac:chgData name="Philip Hawksworth" userId="d6d14317-0de3-410a-859f-549b6ee308ed" providerId="ADAL" clId="{1E138238-E726-49B5-8080-8ED9A0BD0D2A}" dt="2022-06-16T06:23:10.410" v="2403" actId="14100"/>
          <ac:spMkLst>
            <pc:docMk/>
            <pc:sldMk cId="3863511998" sldId="785"/>
            <ac:spMk id="8" creationId="{6BD56C62-CF1D-60BD-9EF2-4E02F9988FB4}"/>
          </ac:spMkLst>
        </pc:spChg>
        <pc:spChg chg="add mod">
          <ac:chgData name="Philip Hawksworth" userId="d6d14317-0de3-410a-859f-549b6ee308ed" providerId="ADAL" clId="{1E138238-E726-49B5-8080-8ED9A0BD0D2A}" dt="2022-06-16T04:10:47.121" v="494" actId="14100"/>
          <ac:spMkLst>
            <pc:docMk/>
            <pc:sldMk cId="3863511998" sldId="785"/>
            <ac:spMk id="15" creationId="{D9096198-5DAA-B7DC-943D-FE11F40ED900}"/>
          </ac:spMkLst>
        </pc:spChg>
        <pc:spChg chg="add del mod">
          <ac:chgData name="Philip Hawksworth" userId="d6d14317-0de3-410a-859f-549b6ee308ed" providerId="ADAL" clId="{1E138238-E726-49B5-8080-8ED9A0BD0D2A}" dt="2022-06-16T04:11:00.182" v="497" actId="478"/>
          <ac:spMkLst>
            <pc:docMk/>
            <pc:sldMk cId="3863511998" sldId="785"/>
            <ac:spMk id="16" creationId="{7C3D0B7C-942B-99F7-2687-B1D3F37C1532}"/>
          </ac:spMkLst>
        </pc:spChg>
        <pc:picChg chg="add mod">
          <ac:chgData name="Philip Hawksworth" userId="d6d14317-0de3-410a-859f-549b6ee308ed" providerId="ADAL" clId="{1E138238-E726-49B5-8080-8ED9A0BD0D2A}" dt="2022-06-16T03:30:18.507" v="417"/>
          <ac:picMkLst>
            <pc:docMk/>
            <pc:sldMk cId="3863511998" sldId="785"/>
            <ac:picMk id="9" creationId="{EF8D9468-E62E-29E2-5D11-BC737EF587B7}"/>
          </ac:picMkLst>
        </pc:picChg>
        <pc:picChg chg="add mod">
          <ac:chgData name="Philip Hawksworth" userId="d6d14317-0de3-410a-859f-549b6ee308ed" providerId="ADAL" clId="{1E138238-E726-49B5-8080-8ED9A0BD0D2A}" dt="2022-06-16T04:21:22.246" v="840" actId="14826"/>
          <ac:picMkLst>
            <pc:docMk/>
            <pc:sldMk cId="3863511998" sldId="785"/>
            <ac:picMk id="10" creationId="{E69BE146-F673-966F-8642-0BC8A242ACA6}"/>
          </ac:picMkLst>
        </pc:picChg>
        <pc:picChg chg="add mod">
          <ac:chgData name="Philip Hawksworth" userId="d6d14317-0de3-410a-859f-549b6ee308ed" providerId="ADAL" clId="{1E138238-E726-49B5-8080-8ED9A0BD0D2A}" dt="2022-06-16T04:19:39.426" v="808" actId="14826"/>
          <ac:picMkLst>
            <pc:docMk/>
            <pc:sldMk cId="3863511998" sldId="785"/>
            <ac:picMk id="11" creationId="{0C94290D-0C87-3991-AAB6-A41A84981CF0}"/>
          </ac:picMkLst>
        </pc:picChg>
        <pc:picChg chg="add del mod">
          <ac:chgData name="Philip Hawksworth" userId="d6d14317-0de3-410a-859f-549b6ee308ed" providerId="ADAL" clId="{1E138238-E726-49B5-8080-8ED9A0BD0D2A}" dt="2022-06-16T04:22:07.902" v="841" actId="14826"/>
          <ac:picMkLst>
            <pc:docMk/>
            <pc:sldMk cId="3863511998" sldId="785"/>
            <ac:picMk id="12" creationId="{140F471E-4AF8-A729-021E-5FFAF2234932}"/>
          </ac:picMkLst>
        </pc:picChg>
        <pc:picChg chg="add mod">
          <ac:chgData name="Philip Hawksworth" userId="d6d14317-0de3-410a-859f-549b6ee308ed" providerId="ADAL" clId="{1E138238-E726-49B5-8080-8ED9A0BD0D2A}" dt="2022-06-16T04:18:09.830" v="803" actId="14826"/>
          <ac:picMkLst>
            <pc:docMk/>
            <pc:sldMk cId="3863511998" sldId="785"/>
            <ac:picMk id="13" creationId="{49E6C1BF-1A4F-D58B-BEBF-DA29F9BE3429}"/>
          </ac:picMkLst>
        </pc:picChg>
        <pc:picChg chg="add mod">
          <ac:chgData name="Philip Hawksworth" userId="d6d14317-0de3-410a-859f-549b6ee308ed" providerId="ADAL" clId="{1E138238-E726-49B5-8080-8ED9A0BD0D2A}" dt="2022-06-16T04:23:01.804" v="842" actId="14826"/>
          <ac:picMkLst>
            <pc:docMk/>
            <pc:sldMk cId="3863511998" sldId="785"/>
            <ac:picMk id="14" creationId="{2CB75756-829E-1457-5996-0491349E879D}"/>
          </ac:picMkLst>
        </pc:picChg>
        <pc:picChg chg="add del mod">
          <ac:chgData name="Philip Hawksworth" userId="d6d14317-0de3-410a-859f-549b6ee308ed" providerId="ADAL" clId="{1E138238-E726-49B5-8080-8ED9A0BD0D2A}" dt="2022-06-16T04:18:12.845" v="804" actId="478"/>
          <ac:picMkLst>
            <pc:docMk/>
            <pc:sldMk cId="3863511998" sldId="785"/>
            <ac:picMk id="18" creationId="{E5262D07-B437-1FCA-C603-99492BA0A2F4}"/>
          </ac:picMkLst>
        </pc:picChg>
        <pc:picChg chg="add del mod">
          <ac:chgData name="Philip Hawksworth" userId="d6d14317-0de3-410a-859f-549b6ee308ed" providerId="ADAL" clId="{1E138238-E726-49B5-8080-8ED9A0BD0D2A}" dt="2022-06-16T04:20:52.412" v="839" actId="478"/>
          <ac:picMkLst>
            <pc:docMk/>
            <pc:sldMk cId="3863511998" sldId="785"/>
            <ac:picMk id="20" creationId="{3739F990-F02D-C088-522A-1B07E44A61EB}"/>
          </ac:picMkLst>
        </pc:picChg>
      </pc:sldChg>
      <pc:sldChg chg="addSp delSp modSp mod modAnim">
        <pc:chgData name="Philip Hawksworth" userId="d6d14317-0de3-410a-859f-549b6ee308ed" providerId="ADAL" clId="{1E138238-E726-49B5-8080-8ED9A0BD0D2A}" dt="2022-06-16T04:56:39.417" v="1631" actId="20577"/>
        <pc:sldMkLst>
          <pc:docMk/>
          <pc:sldMk cId="703643943" sldId="787"/>
        </pc:sldMkLst>
        <pc:spChg chg="del mod">
          <ac:chgData name="Philip Hawksworth" userId="d6d14317-0de3-410a-859f-549b6ee308ed" providerId="ADAL" clId="{1E138238-E726-49B5-8080-8ED9A0BD0D2A}" dt="2022-06-16T04:36:46.164" v="845" actId="478"/>
          <ac:spMkLst>
            <pc:docMk/>
            <pc:sldMk cId="703643943" sldId="787"/>
            <ac:spMk id="4" creationId="{9A9A1DB4-A19D-4BFA-B536-0196ED8CEEB8}"/>
          </ac:spMkLst>
        </pc:spChg>
        <pc:spChg chg="add mod">
          <ac:chgData name="Philip Hawksworth" userId="d6d14317-0de3-410a-859f-549b6ee308ed" providerId="ADAL" clId="{1E138238-E726-49B5-8080-8ED9A0BD0D2A}" dt="2022-06-16T04:56:39.417" v="1631" actId="20577"/>
          <ac:spMkLst>
            <pc:docMk/>
            <pc:sldMk cId="703643943" sldId="787"/>
            <ac:spMk id="6" creationId="{8DAE9AF6-F6AB-B3D6-4E95-C5A30C1359CF}"/>
          </ac:spMkLst>
        </pc:spChg>
        <pc:spChg chg="add del mod">
          <ac:chgData name="Philip Hawksworth" userId="d6d14317-0de3-410a-859f-549b6ee308ed" providerId="ADAL" clId="{1E138238-E726-49B5-8080-8ED9A0BD0D2A}" dt="2022-06-16T04:39:38.655" v="1035" actId="478"/>
          <ac:spMkLst>
            <pc:docMk/>
            <pc:sldMk cId="703643943" sldId="787"/>
            <ac:spMk id="7" creationId="{D92368CD-1E84-07F8-391E-AABBC9AE2EC0}"/>
          </ac:spMkLst>
        </pc:spChg>
        <pc:spChg chg="del mod">
          <ac:chgData name="Philip Hawksworth" userId="d6d14317-0de3-410a-859f-549b6ee308ed" providerId="ADAL" clId="{1E138238-E726-49B5-8080-8ED9A0BD0D2A}" dt="2022-06-16T04:36:58.531" v="848" actId="21"/>
          <ac:spMkLst>
            <pc:docMk/>
            <pc:sldMk cId="703643943" sldId="787"/>
            <ac:spMk id="11" creationId="{E59BDAD5-480A-447A-818F-9A0DF72B1B5D}"/>
          </ac:spMkLst>
        </pc:spChg>
        <pc:picChg chg="add mod">
          <ac:chgData name="Philip Hawksworth" userId="d6d14317-0de3-410a-859f-549b6ee308ed" providerId="ADAL" clId="{1E138238-E726-49B5-8080-8ED9A0BD0D2A}" dt="2022-06-16T04:41:30.725" v="1039" actId="14826"/>
          <ac:picMkLst>
            <pc:docMk/>
            <pc:sldMk cId="703643943" sldId="787"/>
            <ac:picMk id="5" creationId="{14C7FAF5-629E-9070-09DA-587B1B46E58C}"/>
          </ac:picMkLst>
        </pc:picChg>
        <pc:picChg chg="add del mod">
          <ac:chgData name="Philip Hawksworth" userId="d6d14317-0de3-410a-859f-549b6ee308ed" providerId="ADAL" clId="{1E138238-E726-49B5-8080-8ED9A0BD0D2A}" dt="2022-06-16T04:41:33.317" v="1040" actId="478"/>
          <ac:picMkLst>
            <pc:docMk/>
            <pc:sldMk cId="703643943" sldId="787"/>
            <ac:picMk id="8" creationId="{D275E4FB-AC06-C532-B092-197B4452A314}"/>
          </ac:picMkLst>
        </pc:picChg>
      </pc:sldChg>
      <pc:sldChg chg="delSp del mod">
        <pc:chgData name="Philip Hawksworth" userId="d6d14317-0de3-410a-859f-549b6ee308ed" providerId="ADAL" clId="{1E138238-E726-49B5-8080-8ED9A0BD0D2A}" dt="2022-06-16T04:43:53.005" v="1046" actId="2696"/>
        <pc:sldMkLst>
          <pc:docMk/>
          <pc:sldMk cId="371127099" sldId="790"/>
        </pc:sldMkLst>
        <pc:spChg chg="del">
          <ac:chgData name="Philip Hawksworth" userId="d6d14317-0de3-410a-859f-549b6ee308ed" providerId="ADAL" clId="{1E138238-E726-49B5-8080-8ED9A0BD0D2A}" dt="2022-06-16T04:43:15.154" v="1043" actId="478"/>
          <ac:spMkLst>
            <pc:docMk/>
            <pc:sldMk cId="371127099" sldId="790"/>
            <ac:spMk id="13" creationId="{FCAFBA73-86A3-48E9-845B-D207FB3F6626}"/>
          </ac:spMkLst>
        </pc:spChg>
        <pc:picChg chg="del">
          <ac:chgData name="Philip Hawksworth" userId="d6d14317-0de3-410a-859f-549b6ee308ed" providerId="ADAL" clId="{1E138238-E726-49B5-8080-8ED9A0BD0D2A}" dt="2022-06-16T04:43:26.510" v="1044" actId="478"/>
          <ac:picMkLst>
            <pc:docMk/>
            <pc:sldMk cId="371127099" sldId="790"/>
            <ac:picMk id="12" creationId="{39A4879E-5CE4-48AC-A5D8-39AD2C4A11EC}"/>
          </ac:picMkLst>
        </pc:picChg>
        <pc:picChg chg="del">
          <ac:chgData name="Philip Hawksworth" userId="d6d14317-0de3-410a-859f-549b6ee308ed" providerId="ADAL" clId="{1E138238-E726-49B5-8080-8ED9A0BD0D2A}" dt="2022-06-16T04:43:26.510" v="1044" actId="478"/>
          <ac:picMkLst>
            <pc:docMk/>
            <pc:sldMk cId="371127099" sldId="790"/>
            <ac:picMk id="20" creationId="{4CCBF119-4E94-48C1-8418-7496F9CFAF43}"/>
          </ac:picMkLst>
        </pc:picChg>
        <pc:picChg chg="del">
          <ac:chgData name="Philip Hawksworth" userId="d6d14317-0de3-410a-859f-549b6ee308ed" providerId="ADAL" clId="{1E138238-E726-49B5-8080-8ED9A0BD0D2A}" dt="2022-06-16T04:43:26.510" v="1044" actId="478"/>
          <ac:picMkLst>
            <pc:docMk/>
            <pc:sldMk cId="371127099" sldId="790"/>
            <ac:picMk id="24" creationId="{3CF7A9D9-9F5C-4911-8195-C84E56EC44F8}"/>
          </ac:picMkLst>
        </pc:picChg>
        <pc:picChg chg="del">
          <ac:chgData name="Philip Hawksworth" userId="d6d14317-0de3-410a-859f-549b6ee308ed" providerId="ADAL" clId="{1E138238-E726-49B5-8080-8ED9A0BD0D2A}" dt="2022-06-16T04:43:26.510" v="1044" actId="478"/>
          <ac:picMkLst>
            <pc:docMk/>
            <pc:sldMk cId="371127099" sldId="790"/>
            <ac:picMk id="28" creationId="{4DFED69B-C30C-417D-9384-EC5D7462EA80}"/>
          </ac:picMkLst>
        </pc:picChg>
        <pc:picChg chg="del">
          <ac:chgData name="Philip Hawksworth" userId="d6d14317-0de3-410a-859f-549b6ee308ed" providerId="ADAL" clId="{1E138238-E726-49B5-8080-8ED9A0BD0D2A}" dt="2022-06-16T04:43:26.510" v="1044" actId="478"/>
          <ac:picMkLst>
            <pc:docMk/>
            <pc:sldMk cId="371127099" sldId="790"/>
            <ac:picMk id="30" creationId="{D2D82A6A-1787-4E31-9E78-35E6EDF4DD4F}"/>
          </ac:picMkLst>
        </pc:picChg>
      </pc:sldChg>
      <pc:sldChg chg="addSp delSp modSp mod delAnim modAnim">
        <pc:chgData name="Philip Hawksworth" userId="d6d14317-0de3-410a-859f-549b6ee308ed" providerId="ADAL" clId="{1E138238-E726-49B5-8080-8ED9A0BD0D2A}" dt="2022-06-16T04:59:59.624" v="1633" actId="29295"/>
        <pc:sldMkLst>
          <pc:docMk/>
          <pc:sldMk cId="2267726720" sldId="791"/>
        </pc:sldMkLst>
        <pc:spChg chg="del mod">
          <ac:chgData name="Philip Hawksworth" userId="d6d14317-0de3-410a-859f-549b6ee308ed" providerId="ADAL" clId="{1E138238-E726-49B5-8080-8ED9A0BD0D2A}" dt="2022-06-16T04:47:50.527" v="1114" actId="478"/>
          <ac:spMkLst>
            <pc:docMk/>
            <pc:sldMk cId="2267726720" sldId="791"/>
            <ac:spMk id="2" creationId="{38116CD5-AA63-4F99-BA3D-47E6FB3F6431}"/>
          </ac:spMkLst>
        </pc:spChg>
        <pc:spChg chg="del mod">
          <ac:chgData name="Philip Hawksworth" userId="d6d14317-0de3-410a-859f-549b6ee308ed" providerId="ADAL" clId="{1E138238-E726-49B5-8080-8ED9A0BD0D2A}" dt="2022-06-16T04:52:41.230" v="1610" actId="478"/>
          <ac:spMkLst>
            <pc:docMk/>
            <pc:sldMk cId="2267726720" sldId="791"/>
            <ac:spMk id="3" creationId="{60736281-BDCB-40A5-81D5-C473D9660045}"/>
          </ac:spMkLst>
        </pc:spChg>
        <pc:spChg chg="add del mod">
          <ac:chgData name="Philip Hawksworth" userId="d6d14317-0de3-410a-859f-549b6ee308ed" providerId="ADAL" clId="{1E138238-E726-49B5-8080-8ED9A0BD0D2A}" dt="2022-06-16T04:46:32.977" v="1054" actId="21"/>
          <ac:spMkLst>
            <pc:docMk/>
            <pc:sldMk cId="2267726720" sldId="791"/>
            <ac:spMk id="7" creationId="{8BF64553-10BA-3C09-083B-D5A1326FF378}"/>
          </ac:spMkLst>
        </pc:spChg>
        <pc:spChg chg="add del mod">
          <ac:chgData name="Philip Hawksworth" userId="d6d14317-0de3-410a-859f-549b6ee308ed" providerId="ADAL" clId="{1E138238-E726-49B5-8080-8ED9A0BD0D2A}" dt="2022-06-16T04:46:32.977" v="1054" actId="21"/>
          <ac:spMkLst>
            <pc:docMk/>
            <pc:sldMk cId="2267726720" sldId="791"/>
            <ac:spMk id="8" creationId="{B32F858B-C27A-3BE4-6C86-87C77442B718}"/>
          </ac:spMkLst>
        </pc:spChg>
        <pc:spChg chg="add mod">
          <ac:chgData name="Philip Hawksworth" userId="d6d14317-0de3-410a-859f-549b6ee308ed" providerId="ADAL" clId="{1E138238-E726-49B5-8080-8ED9A0BD0D2A}" dt="2022-06-16T04:49:05.970" v="1199" actId="1037"/>
          <ac:spMkLst>
            <pc:docMk/>
            <pc:sldMk cId="2267726720" sldId="791"/>
            <ac:spMk id="10" creationId="{D8B28788-EA4E-24D3-8828-E7D95FB44807}"/>
          </ac:spMkLst>
        </pc:spChg>
        <pc:spChg chg="add mod">
          <ac:chgData name="Philip Hawksworth" userId="d6d14317-0de3-410a-859f-549b6ee308ed" providerId="ADAL" clId="{1E138238-E726-49B5-8080-8ED9A0BD0D2A}" dt="2022-06-16T04:52:32.290" v="1608" actId="20577"/>
          <ac:spMkLst>
            <pc:docMk/>
            <pc:sldMk cId="2267726720" sldId="791"/>
            <ac:spMk id="11" creationId="{57485924-5C32-7789-4429-E8FE777FE45A}"/>
          </ac:spMkLst>
        </pc:spChg>
        <pc:spChg chg="add del mod">
          <ac:chgData name="Philip Hawksworth" userId="d6d14317-0de3-410a-859f-549b6ee308ed" providerId="ADAL" clId="{1E138238-E726-49B5-8080-8ED9A0BD0D2A}" dt="2022-06-16T04:47:53.913" v="1115" actId="478"/>
          <ac:spMkLst>
            <pc:docMk/>
            <pc:sldMk cId="2267726720" sldId="791"/>
            <ac:spMk id="12" creationId="{411667CC-71C5-C4B5-EDC2-0255FC2D0572}"/>
          </ac:spMkLst>
        </pc:spChg>
        <pc:picChg chg="add del mod">
          <ac:chgData name="Philip Hawksworth" userId="d6d14317-0de3-410a-859f-549b6ee308ed" providerId="ADAL" clId="{1E138238-E726-49B5-8080-8ED9A0BD0D2A}" dt="2022-06-16T04:46:32.977" v="1054" actId="21"/>
          <ac:picMkLst>
            <pc:docMk/>
            <pc:sldMk cId="2267726720" sldId="791"/>
            <ac:picMk id="5" creationId="{A3F2E337-184F-E503-B2BC-6AD5212AC977}"/>
          </ac:picMkLst>
        </pc:picChg>
        <pc:picChg chg="add mod">
          <ac:chgData name="Philip Hawksworth" userId="d6d14317-0de3-410a-859f-549b6ee308ed" providerId="ADAL" clId="{1E138238-E726-49B5-8080-8ED9A0BD0D2A}" dt="2022-06-16T04:59:59.624" v="1633" actId="29295"/>
          <ac:picMkLst>
            <pc:docMk/>
            <pc:sldMk cId="2267726720" sldId="791"/>
            <ac:picMk id="9" creationId="{AF802A48-5A28-75EA-8E48-26072409932D}"/>
          </ac:picMkLst>
        </pc:picChg>
        <pc:picChg chg="add del mod">
          <ac:chgData name="Philip Hawksworth" userId="d6d14317-0de3-410a-859f-549b6ee308ed" providerId="ADAL" clId="{1E138238-E726-49B5-8080-8ED9A0BD0D2A}" dt="2022-06-16T04:53:21.416" v="1616" actId="478"/>
          <ac:picMkLst>
            <pc:docMk/>
            <pc:sldMk cId="2267726720" sldId="791"/>
            <ac:picMk id="14" creationId="{BBFB23A5-8542-4ED2-6240-2349FD0CA687}"/>
          </ac:picMkLst>
        </pc:picChg>
      </pc:sldChg>
      <pc:sldChg chg="addSp delSp modSp mod delAnim modAnim">
        <pc:chgData name="Philip Hawksworth" userId="d6d14317-0de3-410a-859f-549b6ee308ed" providerId="ADAL" clId="{1E138238-E726-49B5-8080-8ED9A0BD0D2A}" dt="2022-06-20T03:51:38.121" v="2491"/>
        <pc:sldMkLst>
          <pc:docMk/>
          <pc:sldMk cId="1292286528" sldId="793"/>
        </pc:sldMkLst>
        <pc:spChg chg="del">
          <ac:chgData name="Philip Hawksworth" userId="d6d14317-0de3-410a-859f-549b6ee308ed" providerId="ADAL" clId="{1E138238-E726-49B5-8080-8ED9A0BD0D2A}" dt="2022-06-16T05:48:07.445" v="1634" actId="478"/>
          <ac:spMkLst>
            <pc:docMk/>
            <pc:sldMk cId="1292286528" sldId="793"/>
            <ac:spMk id="3" creationId="{A6B38932-9867-4120-B6C6-610806740AFC}"/>
          </ac:spMkLst>
        </pc:spChg>
        <pc:spChg chg="add del mod">
          <ac:chgData name="Philip Hawksworth" userId="d6d14317-0de3-410a-859f-549b6ee308ed" providerId="ADAL" clId="{1E138238-E726-49B5-8080-8ED9A0BD0D2A}" dt="2022-06-16T06:00:56.739" v="2331" actId="21"/>
          <ac:spMkLst>
            <pc:docMk/>
            <pc:sldMk cId="1292286528" sldId="793"/>
            <ac:spMk id="5" creationId="{632DA018-F177-93E2-91E3-0C9827FCFCA6}"/>
          </ac:spMkLst>
        </pc:spChg>
        <pc:spChg chg="del mod">
          <ac:chgData name="Philip Hawksworth" userId="d6d14317-0de3-410a-859f-549b6ee308ed" providerId="ADAL" clId="{1E138238-E726-49B5-8080-8ED9A0BD0D2A}" dt="2022-06-16T05:56:41.935" v="2284" actId="478"/>
          <ac:spMkLst>
            <pc:docMk/>
            <pc:sldMk cId="1292286528" sldId="793"/>
            <ac:spMk id="11" creationId="{E59BDAD5-480A-447A-818F-9A0DF72B1B5D}"/>
          </ac:spMkLst>
        </pc:spChg>
        <pc:spChg chg="add del mod">
          <ac:chgData name="Philip Hawksworth" userId="d6d14317-0de3-410a-859f-549b6ee308ed" providerId="ADAL" clId="{1E138238-E726-49B5-8080-8ED9A0BD0D2A}" dt="2022-06-16T06:00:56.739" v="2331" actId="21"/>
          <ac:spMkLst>
            <pc:docMk/>
            <pc:sldMk cId="1292286528" sldId="793"/>
            <ac:spMk id="13" creationId="{D539B25F-4EDC-CE0D-38C4-D2AAE35405A1}"/>
          </ac:spMkLst>
        </pc:spChg>
        <pc:spChg chg="add mod">
          <ac:chgData name="Philip Hawksworth" userId="d6d14317-0de3-410a-859f-549b6ee308ed" providerId="ADAL" clId="{1E138238-E726-49B5-8080-8ED9A0BD0D2A}" dt="2022-06-20T03:50:59.335" v="2488" actId="20577"/>
          <ac:spMkLst>
            <pc:docMk/>
            <pc:sldMk cId="1292286528" sldId="793"/>
            <ac:spMk id="15" creationId="{58BB6A60-CD95-0D0C-8504-B709F21DA6A8}"/>
          </ac:spMkLst>
        </pc:spChg>
        <pc:spChg chg="add mod">
          <ac:chgData name="Philip Hawksworth" userId="d6d14317-0de3-410a-859f-549b6ee308ed" providerId="ADAL" clId="{1E138238-E726-49B5-8080-8ED9A0BD0D2A}" dt="2022-06-16T06:00:57.725" v="2332"/>
          <ac:spMkLst>
            <pc:docMk/>
            <pc:sldMk cId="1292286528" sldId="793"/>
            <ac:spMk id="16" creationId="{64B13C33-CCF3-A1BF-667E-6F5AA2EE7B84}"/>
          </ac:spMkLst>
        </pc:spChg>
        <pc:picChg chg="add del mod">
          <ac:chgData name="Philip Hawksworth" userId="d6d14317-0de3-410a-859f-549b6ee308ed" providerId="ADAL" clId="{1E138238-E726-49B5-8080-8ED9A0BD0D2A}" dt="2022-06-16T05:56:52.596" v="2285" actId="478"/>
          <ac:picMkLst>
            <pc:docMk/>
            <pc:sldMk cId="1292286528" sldId="793"/>
            <ac:picMk id="6" creationId="{824D23A9-1E06-C299-40AE-E7DC1E7FDB61}"/>
          </ac:picMkLst>
        </pc:picChg>
        <pc:picChg chg="add del mod">
          <ac:chgData name="Philip Hawksworth" userId="d6d14317-0de3-410a-859f-549b6ee308ed" providerId="ADAL" clId="{1E138238-E726-49B5-8080-8ED9A0BD0D2A}" dt="2022-06-16T05:56:52.596" v="2285" actId="478"/>
          <ac:picMkLst>
            <pc:docMk/>
            <pc:sldMk cId="1292286528" sldId="793"/>
            <ac:picMk id="7" creationId="{FA17BC37-67D9-AAB3-EA19-462D6EA61421}"/>
          </ac:picMkLst>
        </pc:picChg>
        <pc:picChg chg="add del mod">
          <ac:chgData name="Philip Hawksworth" userId="d6d14317-0de3-410a-859f-549b6ee308ed" providerId="ADAL" clId="{1E138238-E726-49B5-8080-8ED9A0BD0D2A}" dt="2022-06-16T05:56:52.596" v="2285" actId="478"/>
          <ac:picMkLst>
            <pc:docMk/>
            <pc:sldMk cId="1292286528" sldId="793"/>
            <ac:picMk id="8" creationId="{D778B78A-7F74-B7D5-6A2D-CC46B6CCB100}"/>
          </ac:picMkLst>
        </pc:picChg>
        <pc:picChg chg="add del mod">
          <ac:chgData name="Philip Hawksworth" userId="d6d14317-0de3-410a-859f-549b6ee308ed" providerId="ADAL" clId="{1E138238-E726-49B5-8080-8ED9A0BD0D2A}" dt="2022-06-16T05:56:52.596" v="2285" actId="478"/>
          <ac:picMkLst>
            <pc:docMk/>
            <pc:sldMk cId="1292286528" sldId="793"/>
            <ac:picMk id="9" creationId="{C06B688F-499A-FD9D-8EC8-E75B913A64D7}"/>
          </ac:picMkLst>
        </pc:picChg>
        <pc:picChg chg="add del mod">
          <ac:chgData name="Philip Hawksworth" userId="d6d14317-0de3-410a-859f-549b6ee308ed" providerId="ADAL" clId="{1E138238-E726-49B5-8080-8ED9A0BD0D2A}" dt="2022-06-16T05:56:52.596" v="2285" actId="478"/>
          <ac:picMkLst>
            <pc:docMk/>
            <pc:sldMk cId="1292286528" sldId="793"/>
            <ac:picMk id="10" creationId="{3F2045F5-B7E5-D37F-E836-53A15A9F4748}"/>
          </ac:picMkLst>
        </pc:picChg>
        <pc:picChg chg="add del mod">
          <ac:chgData name="Philip Hawksworth" userId="d6d14317-0de3-410a-859f-549b6ee308ed" providerId="ADAL" clId="{1E138238-E726-49B5-8080-8ED9A0BD0D2A}" dt="2022-06-16T05:56:52.596" v="2285" actId="478"/>
          <ac:picMkLst>
            <pc:docMk/>
            <pc:sldMk cId="1292286528" sldId="793"/>
            <ac:picMk id="12" creationId="{15933419-C237-0954-746B-7B39CC5F8C8C}"/>
          </ac:picMkLst>
        </pc:picChg>
        <pc:picChg chg="add mod">
          <ac:chgData name="Philip Hawksworth" userId="d6d14317-0de3-410a-859f-549b6ee308ed" providerId="ADAL" clId="{1E138238-E726-49B5-8080-8ED9A0BD0D2A}" dt="2022-06-16T06:06:27.057" v="2340" actId="29295"/>
          <ac:picMkLst>
            <pc:docMk/>
            <pc:sldMk cId="1292286528" sldId="793"/>
            <ac:picMk id="14" creationId="{FA5812FE-32E5-441F-186D-27214495B538}"/>
          </ac:picMkLst>
        </pc:picChg>
      </pc:sldChg>
      <pc:sldChg chg="addSp delSp modSp new mod modTransition modAnim">
        <pc:chgData name="Philip Hawksworth" userId="d6d14317-0de3-410a-859f-549b6ee308ed" providerId="ADAL" clId="{1E138238-E726-49B5-8080-8ED9A0BD0D2A}" dt="2022-06-16T06:11:58.137" v="2348"/>
        <pc:sldMkLst>
          <pc:docMk/>
          <pc:sldMk cId="2488556329" sldId="794"/>
        </pc:sldMkLst>
        <pc:spChg chg="add mod">
          <ac:chgData name="Philip Hawksworth" userId="d6d14317-0de3-410a-859f-549b6ee308ed" providerId="ADAL" clId="{1E138238-E726-49B5-8080-8ED9A0BD0D2A}" dt="2022-06-16T04:44:05.042" v="1047"/>
          <ac:spMkLst>
            <pc:docMk/>
            <pc:sldMk cId="2488556329" sldId="794"/>
            <ac:spMk id="2" creationId="{3232DB0F-3977-7FB1-47C3-BF1E04C0B690}"/>
          </ac:spMkLst>
        </pc:spChg>
        <pc:picChg chg="add mod">
          <ac:chgData name="Philip Hawksworth" userId="d6d14317-0de3-410a-859f-549b6ee308ed" providerId="ADAL" clId="{1E138238-E726-49B5-8080-8ED9A0BD0D2A}" dt="2022-06-16T04:45:44.094" v="1051" actId="14826"/>
          <ac:picMkLst>
            <pc:docMk/>
            <pc:sldMk cId="2488556329" sldId="794"/>
            <ac:picMk id="3" creationId="{7BEDF499-FAD8-4F72-F9D4-8823D14D0EE9}"/>
          </ac:picMkLst>
        </pc:picChg>
        <pc:picChg chg="add del mod">
          <ac:chgData name="Philip Hawksworth" userId="d6d14317-0de3-410a-859f-549b6ee308ed" providerId="ADAL" clId="{1E138238-E726-49B5-8080-8ED9A0BD0D2A}" dt="2022-06-16T04:45:47.273" v="1052" actId="478"/>
          <ac:picMkLst>
            <pc:docMk/>
            <pc:sldMk cId="2488556329" sldId="794"/>
            <ac:picMk id="5" creationId="{C21793E6-3ED5-8AF5-8652-72133E82D636}"/>
          </ac:picMkLst>
        </pc:picChg>
      </pc:sldChg>
    </pc:docChg>
  </pc:docChgLst>
  <pc:docChgLst>
    <pc:chgData name="Bonita Mist" userId="39558ac2-9cc5-4dc9-b3c0-d92c4890983c" providerId="ADAL" clId="{7EF1A962-FCB0-4A76-9EA3-37C0DCF8D538}"/>
    <pc:docChg chg="custSel modSld">
      <pc:chgData name="Bonita Mist" userId="39558ac2-9cc5-4dc9-b3c0-d92c4890983c" providerId="ADAL" clId="{7EF1A962-FCB0-4A76-9EA3-37C0DCF8D538}" dt="2022-03-11T04:56:49.567" v="227" actId="20577"/>
      <pc:docMkLst>
        <pc:docMk/>
      </pc:docMkLst>
      <pc:sldChg chg="addSp delSp modSp mod">
        <pc:chgData name="Bonita Mist" userId="39558ac2-9cc5-4dc9-b3c0-d92c4890983c" providerId="ADAL" clId="{7EF1A962-FCB0-4A76-9EA3-37C0DCF8D538}" dt="2022-03-11T04:56:49.567" v="227" actId="20577"/>
        <pc:sldMkLst>
          <pc:docMk/>
          <pc:sldMk cId="703643943" sldId="787"/>
        </pc:sldMkLst>
        <pc:spChg chg="del mod">
          <ac:chgData name="Bonita Mist" userId="39558ac2-9cc5-4dc9-b3c0-d92c4890983c" providerId="ADAL" clId="{7EF1A962-FCB0-4A76-9EA3-37C0DCF8D538}" dt="2022-03-11T04:54:24.915" v="31" actId="478"/>
          <ac:spMkLst>
            <pc:docMk/>
            <pc:sldMk cId="703643943" sldId="787"/>
            <ac:spMk id="3" creationId="{53B41C1D-A90A-43A9-8B00-F55D561BDDD8}"/>
          </ac:spMkLst>
        </pc:spChg>
        <pc:spChg chg="add mod">
          <ac:chgData name="Bonita Mist" userId="39558ac2-9cc5-4dc9-b3c0-d92c4890983c" providerId="ADAL" clId="{7EF1A962-FCB0-4A76-9EA3-37C0DCF8D538}" dt="2022-03-11T04:54:07.766" v="26" actId="255"/>
          <ac:spMkLst>
            <pc:docMk/>
            <pc:sldMk cId="703643943" sldId="787"/>
            <ac:spMk id="4" creationId="{9A9A1DB4-A19D-4BFA-B536-0196ED8CEEB8}"/>
          </ac:spMkLst>
        </pc:spChg>
        <pc:spChg chg="mod">
          <ac:chgData name="Bonita Mist" userId="39558ac2-9cc5-4dc9-b3c0-d92c4890983c" providerId="ADAL" clId="{7EF1A962-FCB0-4A76-9EA3-37C0DCF8D538}" dt="2022-03-11T04:56:49.567" v="227" actId="20577"/>
          <ac:spMkLst>
            <pc:docMk/>
            <pc:sldMk cId="703643943" sldId="787"/>
            <ac:spMk id="11" creationId="{E59BDAD5-480A-447A-818F-9A0DF72B1B5D}"/>
          </ac:spMkLst>
        </pc:spChg>
      </pc:sldChg>
      <pc:sldChg chg="modSp mod">
        <pc:chgData name="Bonita Mist" userId="39558ac2-9cc5-4dc9-b3c0-d92c4890983c" providerId="ADAL" clId="{7EF1A962-FCB0-4A76-9EA3-37C0DCF8D538}" dt="2022-03-11T04:54:38.804" v="32" actId="20577"/>
        <pc:sldMkLst>
          <pc:docMk/>
          <pc:sldMk cId="1292286528" sldId="793"/>
        </pc:sldMkLst>
        <pc:spChg chg="mod">
          <ac:chgData name="Bonita Mist" userId="39558ac2-9cc5-4dc9-b3c0-d92c4890983c" providerId="ADAL" clId="{7EF1A962-FCB0-4A76-9EA3-37C0DCF8D538}" dt="2022-03-11T04:54:38.804" v="32" actId="20577"/>
          <ac:spMkLst>
            <pc:docMk/>
            <pc:sldMk cId="1292286528" sldId="793"/>
            <ac:spMk id="11" creationId="{E59BDAD5-480A-447A-818F-9A0DF72B1B5D}"/>
          </ac:spMkLst>
        </pc:spChg>
      </pc:sldChg>
    </pc:docChg>
  </pc:docChgLst>
  <pc:docChgLst>
    <pc:chgData name="Bonita Mist" userId="S::bonita.mist@ilaustralia.org.au::39558ac2-9cc5-4dc9-b3c0-d92c4890983c" providerId="AD" clId="Web-{22FED290-4B58-DE85-D984-D6431AFF671A}"/>
    <pc:docChg chg="addSld delSld modSld">
      <pc:chgData name="Bonita Mist" userId="S::bonita.mist@ilaustralia.org.au::39558ac2-9cc5-4dc9-b3c0-d92c4890983c" providerId="AD" clId="Web-{22FED290-4B58-DE85-D984-D6431AFF671A}" dt="2022-03-11T04:27:09.030" v="94"/>
      <pc:docMkLst>
        <pc:docMk/>
      </pc:docMkLst>
      <pc:sldChg chg="delSp modSp">
        <pc:chgData name="Bonita Mist" userId="S::bonita.mist@ilaustralia.org.au::39558ac2-9cc5-4dc9-b3c0-d92c4890983c" providerId="AD" clId="Web-{22FED290-4B58-DE85-D984-D6431AFF671A}" dt="2022-03-11T04:13:11.231" v="93"/>
        <pc:sldMkLst>
          <pc:docMk/>
          <pc:sldMk cId="3243438892" sldId="256"/>
        </pc:sldMkLst>
        <pc:spChg chg="del mod">
          <ac:chgData name="Bonita Mist" userId="S::bonita.mist@ilaustralia.org.au::39558ac2-9cc5-4dc9-b3c0-d92c4890983c" providerId="AD" clId="Web-{22FED290-4B58-DE85-D984-D6431AFF671A}" dt="2022-03-11T04:13:11.231" v="93"/>
          <ac:spMkLst>
            <pc:docMk/>
            <pc:sldMk cId="3243438892" sldId="256"/>
            <ac:spMk id="2" creationId="{D275E856-B2C8-4E2F-97E3-305D15641E60}"/>
          </ac:spMkLst>
        </pc:spChg>
        <pc:spChg chg="mod">
          <ac:chgData name="Bonita Mist" userId="S::bonita.mist@ilaustralia.org.au::39558ac2-9cc5-4dc9-b3c0-d92c4890983c" providerId="AD" clId="Web-{22FED290-4B58-DE85-D984-D6431AFF671A}" dt="2022-03-11T04:13:08.137" v="91" actId="20577"/>
          <ac:spMkLst>
            <pc:docMk/>
            <pc:sldMk cId="3243438892" sldId="256"/>
            <ac:spMk id="15" creationId="{224E8207-5104-4193-85B4-70078C935EC0}"/>
          </ac:spMkLst>
        </pc:spChg>
      </pc:sldChg>
      <pc:sldChg chg="addSp">
        <pc:chgData name="Bonita Mist" userId="S::bonita.mist@ilaustralia.org.au::39558ac2-9cc5-4dc9-b3c0-d92c4890983c" providerId="AD" clId="Web-{22FED290-4B58-DE85-D984-D6431AFF671A}" dt="2022-03-11T04:27:09.030" v="94"/>
        <pc:sldMkLst>
          <pc:docMk/>
          <pc:sldMk cId="703643943" sldId="787"/>
        </pc:sldMkLst>
        <pc:spChg chg="add">
          <ac:chgData name="Bonita Mist" userId="S::bonita.mist@ilaustralia.org.au::39558ac2-9cc5-4dc9-b3c0-d92c4890983c" providerId="AD" clId="Web-{22FED290-4B58-DE85-D984-D6431AFF671A}" dt="2022-03-11T04:27:09.030" v="94"/>
          <ac:spMkLst>
            <pc:docMk/>
            <pc:sldMk cId="703643943" sldId="787"/>
            <ac:spMk id="3" creationId="{53B41C1D-A90A-43A9-8B00-F55D561BDDD8}"/>
          </ac:spMkLst>
        </pc:spChg>
      </pc:sldChg>
      <pc:sldChg chg="modSp">
        <pc:chgData name="Bonita Mist" userId="S::bonita.mist@ilaustralia.org.au::39558ac2-9cc5-4dc9-b3c0-d92c4890983c" providerId="AD" clId="Web-{22FED290-4B58-DE85-D984-D6431AFF671A}" dt="2022-03-11T03:33:02.192" v="74" actId="20577"/>
        <pc:sldMkLst>
          <pc:docMk/>
          <pc:sldMk cId="2267726720" sldId="791"/>
        </pc:sldMkLst>
        <pc:spChg chg="mod">
          <ac:chgData name="Bonita Mist" userId="S::bonita.mist@ilaustralia.org.au::39558ac2-9cc5-4dc9-b3c0-d92c4890983c" providerId="AD" clId="Web-{22FED290-4B58-DE85-D984-D6431AFF671A}" dt="2022-03-11T03:33:02.192" v="74" actId="20577"/>
          <ac:spMkLst>
            <pc:docMk/>
            <pc:sldMk cId="2267726720" sldId="791"/>
            <ac:spMk id="3" creationId="{60736281-BDCB-40A5-81D5-C473D9660045}"/>
          </ac:spMkLst>
        </pc:spChg>
      </pc:sldChg>
      <pc:sldChg chg="modSp new del">
        <pc:chgData name="Bonita Mist" userId="S::bonita.mist@ilaustralia.org.au::39558ac2-9cc5-4dc9-b3c0-d92c4890983c" providerId="AD" clId="Web-{22FED290-4B58-DE85-D984-D6431AFF671A}" dt="2022-03-11T03:33:14.365" v="75"/>
        <pc:sldMkLst>
          <pc:docMk/>
          <pc:sldMk cId="1375469202" sldId="795"/>
        </pc:sldMkLst>
        <pc:spChg chg="mod">
          <ac:chgData name="Bonita Mist" userId="S::bonita.mist@ilaustralia.org.au::39558ac2-9cc5-4dc9-b3c0-d92c4890983c" providerId="AD" clId="Web-{22FED290-4B58-DE85-D984-D6431AFF671A}" dt="2022-03-11T03:16:08.380" v="6" actId="20577"/>
          <ac:spMkLst>
            <pc:docMk/>
            <pc:sldMk cId="1375469202" sldId="795"/>
            <ac:spMk id="2" creationId="{68051B98-48A3-4F48-97ED-6C8DE530E653}"/>
          </ac:spMkLst>
        </pc:spChg>
      </pc:sldChg>
    </pc:docChg>
  </pc:docChgLst>
  <pc:docChgLst>
    <pc:chgData name="Bonita Mist" userId="S::bonita.mist@ilaustralia.org.au::39558ac2-9cc5-4dc9-b3c0-d92c4890983c" providerId="AD" clId="Web-{D8E659C9-5474-3F5B-2CBA-D9EE0A0D93D7}"/>
    <pc:docChg chg="modSld">
      <pc:chgData name="Bonita Mist" userId="S::bonita.mist@ilaustralia.org.au::39558ac2-9cc5-4dc9-b3c0-d92c4890983c" providerId="AD" clId="Web-{D8E659C9-5474-3F5B-2CBA-D9EE0A0D93D7}" dt="2022-03-14T03:28:41.664" v="161" actId="20577"/>
      <pc:docMkLst>
        <pc:docMk/>
      </pc:docMkLst>
      <pc:sldChg chg="modSp">
        <pc:chgData name="Bonita Mist" userId="S::bonita.mist@ilaustralia.org.au::39558ac2-9cc5-4dc9-b3c0-d92c4890983c" providerId="AD" clId="Web-{D8E659C9-5474-3F5B-2CBA-D9EE0A0D93D7}" dt="2022-03-14T03:28:41.664" v="161" actId="20577"/>
        <pc:sldMkLst>
          <pc:docMk/>
          <pc:sldMk cId="1292286528" sldId="793"/>
        </pc:sldMkLst>
        <pc:spChg chg="mod">
          <ac:chgData name="Bonita Mist" userId="S::bonita.mist@ilaustralia.org.au::39558ac2-9cc5-4dc9-b3c0-d92c4890983c" providerId="AD" clId="Web-{D8E659C9-5474-3F5B-2CBA-D9EE0A0D93D7}" dt="2022-03-14T03:21:22.340" v="18" actId="20577"/>
          <ac:spMkLst>
            <pc:docMk/>
            <pc:sldMk cId="1292286528" sldId="793"/>
            <ac:spMk id="3" creationId="{A6B38932-9867-4120-B6C6-610806740AFC}"/>
          </ac:spMkLst>
        </pc:spChg>
        <pc:spChg chg="mod">
          <ac:chgData name="Bonita Mist" userId="S::bonita.mist@ilaustralia.org.au::39558ac2-9cc5-4dc9-b3c0-d92c4890983c" providerId="AD" clId="Web-{D8E659C9-5474-3F5B-2CBA-D9EE0A0D93D7}" dt="2022-03-14T03:28:41.664" v="161" actId="20577"/>
          <ac:spMkLst>
            <pc:docMk/>
            <pc:sldMk cId="1292286528" sldId="793"/>
            <ac:spMk id="11" creationId="{E59BDAD5-480A-447A-818F-9A0DF72B1B5D}"/>
          </ac:spMkLst>
        </pc:spChg>
      </pc:sldChg>
    </pc:docChg>
  </pc:docChgLst>
  <pc:docChgLst>
    <pc:chgData name="Bonita Mist" userId="39558ac2-9cc5-4dc9-b3c0-d92c4890983c" providerId="ADAL" clId="{9633E9EB-A0D6-4BAD-9C8F-28CAAB2DB867}"/>
    <pc:docChg chg="undo redo custSel addSld delSld modSld">
      <pc:chgData name="Bonita Mist" userId="39558ac2-9cc5-4dc9-b3c0-d92c4890983c" providerId="ADAL" clId="{9633E9EB-A0D6-4BAD-9C8F-28CAAB2DB867}" dt="2022-02-23T01:08:18.562" v="887" actId="680"/>
      <pc:docMkLst>
        <pc:docMk/>
      </pc:docMkLst>
      <pc:sldChg chg="modSp mod">
        <pc:chgData name="Bonita Mist" userId="39558ac2-9cc5-4dc9-b3c0-d92c4890983c" providerId="ADAL" clId="{9633E9EB-A0D6-4BAD-9C8F-28CAAB2DB867}" dt="2022-02-23T00:45:54.955" v="46" actId="20577"/>
        <pc:sldMkLst>
          <pc:docMk/>
          <pc:sldMk cId="3243438892" sldId="256"/>
        </pc:sldMkLst>
        <pc:spChg chg="mod">
          <ac:chgData name="Bonita Mist" userId="39558ac2-9cc5-4dc9-b3c0-d92c4890983c" providerId="ADAL" clId="{9633E9EB-A0D6-4BAD-9C8F-28CAAB2DB867}" dt="2022-02-23T00:45:54.955" v="46" actId="20577"/>
          <ac:spMkLst>
            <pc:docMk/>
            <pc:sldMk cId="3243438892" sldId="256"/>
            <ac:spMk id="15" creationId="{224E8207-5104-4193-85B4-70078C935EC0}"/>
          </ac:spMkLst>
        </pc:spChg>
      </pc:sldChg>
      <pc:sldChg chg="del">
        <pc:chgData name="Bonita Mist" userId="39558ac2-9cc5-4dc9-b3c0-d92c4890983c" providerId="ADAL" clId="{9633E9EB-A0D6-4BAD-9C8F-28CAAB2DB867}" dt="2022-02-23T01:04:59.646" v="768" actId="2696"/>
        <pc:sldMkLst>
          <pc:docMk/>
          <pc:sldMk cId="3883327558" sldId="269"/>
        </pc:sldMkLst>
      </pc:sldChg>
      <pc:sldChg chg="del">
        <pc:chgData name="Bonita Mist" userId="39558ac2-9cc5-4dc9-b3c0-d92c4890983c" providerId="ADAL" clId="{9633E9EB-A0D6-4BAD-9C8F-28CAAB2DB867}" dt="2022-02-23T01:04:55.379" v="767" actId="2696"/>
        <pc:sldMkLst>
          <pc:docMk/>
          <pc:sldMk cId="3114592968" sldId="271"/>
        </pc:sldMkLst>
      </pc:sldChg>
      <pc:sldChg chg="modSp mod modAnim">
        <pc:chgData name="Bonita Mist" userId="39558ac2-9cc5-4dc9-b3c0-d92c4890983c" providerId="ADAL" clId="{9633E9EB-A0D6-4BAD-9C8F-28CAAB2DB867}" dt="2022-02-23T01:00:50.207" v="558" actId="20577"/>
        <pc:sldMkLst>
          <pc:docMk/>
          <pc:sldMk cId="1902371642" sldId="779"/>
        </pc:sldMkLst>
        <pc:spChg chg="mod">
          <ac:chgData name="Bonita Mist" userId="39558ac2-9cc5-4dc9-b3c0-d92c4890983c" providerId="ADAL" clId="{9633E9EB-A0D6-4BAD-9C8F-28CAAB2DB867}" dt="2022-02-23T01:00:50.207" v="558" actId="20577"/>
          <ac:spMkLst>
            <pc:docMk/>
            <pc:sldMk cId="1902371642" sldId="779"/>
            <ac:spMk id="2" creationId="{38116CD5-AA63-4F99-BA3D-47E6FB3F6431}"/>
          </ac:spMkLst>
        </pc:spChg>
        <pc:spChg chg="mod">
          <ac:chgData name="Bonita Mist" userId="39558ac2-9cc5-4dc9-b3c0-d92c4890983c" providerId="ADAL" clId="{9633E9EB-A0D6-4BAD-9C8F-28CAAB2DB867}" dt="2022-02-23T01:00:11.758" v="553" actId="20577"/>
          <ac:spMkLst>
            <pc:docMk/>
            <pc:sldMk cId="1902371642" sldId="779"/>
            <ac:spMk id="8" creationId="{2610CBA6-56A6-4BAB-82B7-7D97AF67FAA8}"/>
          </ac:spMkLst>
        </pc:spChg>
      </pc:sldChg>
      <pc:sldChg chg="modSp del mod">
        <pc:chgData name="Bonita Mist" userId="39558ac2-9cc5-4dc9-b3c0-d92c4890983c" providerId="ADAL" clId="{9633E9EB-A0D6-4BAD-9C8F-28CAAB2DB867}" dt="2022-02-23T01:05:12.145" v="769" actId="2696"/>
        <pc:sldMkLst>
          <pc:docMk/>
          <pc:sldMk cId="1084132278" sldId="784"/>
        </pc:sldMkLst>
        <pc:spChg chg="mod">
          <ac:chgData name="Bonita Mist" userId="39558ac2-9cc5-4dc9-b3c0-d92c4890983c" providerId="ADAL" clId="{9633E9EB-A0D6-4BAD-9C8F-28CAAB2DB867}" dt="2022-02-23T01:03:28.239" v="765" actId="20577"/>
          <ac:spMkLst>
            <pc:docMk/>
            <pc:sldMk cId="1084132278" sldId="784"/>
            <ac:spMk id="11" creationId="{E59BDAD5-480A-447A-818F-9A0DF72B1B5D}"/>
          </ac:spMkLst>
        </pc:spChg>
      </pc:sldChg>
      <pc:sldChg chg="modSp mod">
        <pc:chgData name="Bonita Mist" userId="39558ac2-9cc5-4dc9-b3c0-d92c4890983c" providerId="ADAL" clId="{9633E9EB-A0D6-4BAD-9C8F-28CAAB2DB867}" dt="2022-02-23T01:01:30.639" v="611" actId="20577"/>
        <pc:sldMkLst>
          <pc:docMk/>
          <pc:sldMk cId="3863511998" sldId="785"/>
        </pc:sldMkLst>
        <pc:spChg chg="mod">
          <ac:chgData name="Bonita Mist" userId="39558ac2-9cc5-4dc9-b3c0-d92c4890983c" providerId="ADAL" clId="{9633E9EB-A0D6-4BAD-9C8F-28CAAB2DB867}" dt="2022-02-23T01:01:30.639" v="611" actId="20577"/>
          <ac:spMkLst>
            <pc:docMk/>
            <pc:sldMk cId="3863511998" sldId="785"/>
            <ac:spMk id="2" creationId="{38116CD5-AA63-4F99-BA3D-47E6FB3F6431}"/>
          </ac:spMkLst>
        </pc:spChg>
      </pc:sldChg>
      <pc:sldChg chg="del">
        <pc:chgData name="Bonita Mist" userId="39558ac2-9cc5-4dc9-b3c0-d92c4890983c" providerId="ADAL" clId="{9633E9EB-A0D6-4BAD-9C8F-28CAAB2DB867}" dt="2022-02-23T01:04:45.789" v="766" actId="2696"/>
        <pc:sldMkLst>
          <pc:docMk/>
          <pc:sldMk cId="2403928635" sldId="786"/>
        </pc:sldMkLst>
      </pc:sldChg>
      <pc:sldChg chg="modSp mod">
        <pc:chgData name="Bonita Mist" userId="39558ac2-9cc5-4dc9-b3c0-d92c4890983c" providerId="ADAL" clId="{9633E9EB-A0D6-4BAD-9C8F-28CAAB2DB867}" dt="2022-02-23T01:07:56.457" v="886" actId="20577"/>
        <pc:sldMkLst>
          <pc:docMk/>
          <pc:sldMk cId="703643943" sldId="787"/>
        </pc:sldMkLst>
        <pc:spChg chg="mod">
          <ac:chgData name="Bonita Mist" userId="39558ac2-9cc5-4dc9-b3c0-d92c4890983c" providerId="ADAL" clId="{9633E9EB-A0D6-4BAD-9C8F-28CAAB2DB867}" dt="2022-02-23T01:07:56.457" v="886" actId="20577"/>
          <ac:spMkLst>
            <pc:docMk/>
            <pc:sldMk cId="703643943" sldId="787"/>
            <ac:spMk id="11" creationId="{E59BDAD5-480A-447A-818F-9A0DF72B1B5D}"/>
          </ac:spMkLst>
        </pc:spChg>
      </pc:sldChg>
      <pc:sldChg chg="modSp add mod">
        <pc:chgData name="Bonita Mist" userId="39558ac2-9cc5-4dc9-b3c0-d92c4890983c" providerId="ADAL" clId="{9633E9EB-A0D6-4BAD-9C8F-28CAAB2DB867}" dt="2022-02-23T01:02:02.753" v="655" actId="20577"/>
        <pc:sldMkLst>
          <pc:docMk/>
          <pc:sldMk cId="2267726720" sldId="791"/>
        </pc:sldMkLst>
        <pc:spChg chg="mod">
          <ac:chgData name="Bonita Mist" userId="39558ac2-9cc5-4dc9-b3c0-d92c4890983c" providerId="ADAL" clId="{9633E9EB-A0D6-4BAD-9C8F-28CAAB2DB867}" dt="2022-02-23T01:02:02.753" v="655" actId="20577"/>
          <ac:spMkLst>
            <pc:docMk/>
            <pc:sldMk cId="2267726720" sldId="791"/>
            <ac:spMk id="2" creationId="{38116CD5-AA63-4F99-BA3D-47E6FB3F6431}"/>
          </ac:spMkLst>
        </pc:spChg>
      </pc:sldChg>
      <pc:sldChg chg="new">
        <pc:chgData name="Bonita Mist" userId="39558ac2-9cc5-4dc9-b3c0-d92c4890983c" providerId="ADAL" clId="{9633E9EB-A0D6-4BAD-9C8F-28CAAB2DB867}" dt="2022-02-23T01:08:18.562" v="887" actId="680"/>
        <pc:sldMkLst>
          <pc:docMk/>
          <pc:sldMk cId="807300180" sldId="792"/>
        </pc:sldMkLst>
      </pc:sldChg>
      <pc:sldMasterChg chg="delSldLayout">
        <pc:chgData name="Bonita Mist" userId="39558ac2-9cc5-4dc9-b3c0-d92c4890983c" providerId="ADAL" clId="{9633E9EB-A0D6-4BAD-9C8F-28CAAB2DB867}" dt="2022-02-23T01:04:59.646" v="768" actId="2696"/>
        <pc:sldMasterMkLst>
          <pc:docMk/>
          <pc:sldMasterMk cId="510768438" sldId="2147483648"/>
        </pc:sldMasterMkLst>
        <pc:sldLayoutChg chg="del">
          <pc:chgData name="Bonita Mist" userId="39558ac2-9cc5-4dc9-b3c0-d92c4890983c" providerId="ADAL" clId="{9633E9EB-A0D6-4BAD-9C8F-28CAAB2DB867}" dt="2022-02-23T01:04:59.646" v="768" actId="2696"/>
          <pc:sldLayoutMkLst>
            <pc:docMk/>
            <pc:sldMasterMk cId="510768438" sldId="2147483648"/>
            <pc:sldLayoutMk cId="1143674726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9B297-0541-42E6-8FE4-5809DD8A037A}" type="datetimeFigureOut">
              <a:rPr lang="en-AU" smtClean="0"/>
              <a:t>4/08/2023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3712A2-D48B-46AD-8D45-783F8390E5F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3725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86807-968F-4879-AAAB-D61609718C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2EF3D3-9D73-4F0B-BAB3-CDBAACD5A9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45A14-0546-4AF6-88C9-C8BEF2405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A6DC7-685B-4DE6-B458-EFF1C5DF9A0D}" type="datetimeFigureOut">
              <a:rPr lang="en-AU" smtClean="0"/>
              <a:t>4/08/2023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2C095-6118-441C-A517-EE8E0F16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F5082-BE82-45AF-A497-D0C912F54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D7D-32F9-4B7D-98D0-FADE63EA62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9809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6A430-F17A-4CE9-9FE1-9948F806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7B5C40-94D5-4150-9118-8E545ED52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9DE78-D228-4E6B-8612-884808A50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A6DC7-685B-4DE6-B458-EFF1C5DF9A0D}" type="datetimeFigureOut">
              <a:rPr lang="en-AU" smtClean="0"/>
              <a:t>4/08/2023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C48D4-52FE-436E-A6B7-5E4F30261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B3B51E-16C9-4DAE-AF60-30FC67F24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D7D-32F9-4B7D-98D0-FADE63EA62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7556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F055CD-BF35-452D-8F48-5613FCC35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301F3F-4F5A-4C7F-95C4-7E8FCD6E6B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6FCA9-5926-40B2-8E7B-D9B73121E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A6DC7-685B-4DE6-B458-EFF1C5DF9A0D}" type="datetimeFigureOut">
              <a:rPr lang="en-AU" smtClean="0"/>
              <a:t>4/08/2023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92F6C-76AA-48E6-A64F-2F9B7AB1C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5124C-7B8E-42FF-8F3A-FE8378AF3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D7D-32F9-4B7D-98D0-FADE63EA62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1816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BDB15-2E07-484A-AC13-CFFBAAEC6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18E88-0684-41F8-861E-2397B2DEE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9F988-6EFE-49BA-A51A-69F88ADD8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A6DC7-685B-4DE6-B458-EFF1C5DF9A0D}" type="datetimeFigureOut">
              <a:rPr lang="en-AU" smtClean="0"/>
              <a:t>4/08/2023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D8F8D-4762-4089-A903-DFA508683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76D17-CB3E-403E-AB9E-1B4309501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D7D-32F9-4B7D-98D0-FADE63EA62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0471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EE3C2-C299-4B32-9F95-0FB114FA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7CCB7-6EC9-4183-A101-155A5B6D1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EADFE-B380-4998-A545-FD28A4253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A6DC7-685B-4DE6-B458-EFF1C5DF9A0D}" type="datetimeFigureOut">
              <a:rPr lang="en-AU" smtClean="0"/>
              <a:t>4/08/2023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191AD-3C5D-4314-9347-4BA6E5CEF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FDEC2-AAE6-4364-8D07-EAC494B7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D7D-32F9-4B7D-98D0-FADE63EA62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6693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BC7FD-A37E-4B2F-9AB9-C63437E7A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87B73-F21F-409F-AC16-DFE4362468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114E21-9D6C-462E-8580-17A850F0F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7BE0B0-3C73-4168-91DA-4836B5623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A6DC7-685B-4DE6-B458-EFF1C5DF9A0D}" type="datetimeFigureOut">
              <a:rPr lang="en-AU" smtClean="0"/>
              <a:t>4/08/2023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164AD-481F-484B-B3C7-76A96A15E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C3F66-A0E1-46F0-BAE5-3A2DA1B53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D7D-32F9-4B7D-98D0-FADE63EA62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2653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9BC91-95E9-48FD-8181-D4DE44B49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D61BDE-3456-4D56-A296-4554F7F79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58732E-219C-4185-AADA-C8ECCCEC1A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90B97B-4CE0-46A2-AC1C-E85E8BDDDF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034772-3760-4C30-A15D-37575B08E3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BEAC5D-DFFA-4A76-A81F-1C74277F7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A6DC7-685B-4DE6-B458-EFF1C5DF9A0D}" type="datetimeFigureOut">
              <a:rPr lang="en-AU" smtClean="0"/>
              <a:t>4/08/2023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86D7B9-A41E-4A23-B491-933F55A6D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62B6EF-BD10-4FC9-BADE-355750A5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D7D-32F9-4B7D-98D0-FADE63EA62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2499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D547E-75E2-4125-8D20-312EBEBE3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B2D089-546C-45BC-A7D0-45E57BD48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A6DC7-685B-4DE6-B458-EFF1C5DF9A0D}" type="datetimeFigureOut">
              <a:rPr lang="en-AU" smtClean="0"/>
              <a:t>4/08/2023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7577E9-244F-41DC-B6C2-6563CBB60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A658A0-6743-4D17-A471-E355F6424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D7D-32F9-4B7D-98D0-FADE63EA62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5327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8D28AA-E760-4F02-ACD7-633007765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A6DC7-685B-4DE6-B458-EFF1C5DF9A0D}" type="datetimeFigureOut">
              <a:rPr lang="en-AU" smtClean="0"/>
              <a:t>4/08/2023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D63E15-D732-4878-8429-A02915288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B29EAF-6C20-4AC6-8894-AC32791E9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D7D-32F9-4B7D-98D0-FADE63EA62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0165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DE575-8B79-4397-9304-E03CC4DE9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55D5A-B372-410B-80A9-39B2085A3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620BEC-F145-4646-A571-99221314C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D758C1-63FF-4937-95CF-4BE8569DD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A6DC7-685B-4DE6-B458-EFF1C5DF9A0D}" type="datetimeFigureOut">
              <a:rPr lang="en-AU" smtClean="0"/>
              <a:t>4/08/2023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93B8D-61FE-44B6-9D60-999A2610B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DF87A3-5B83-46A7-994D-BAF4241E6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D7D-32F9-4B7D-98D0-FADE63EA62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5667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8F3CD-8B21-4AA7-969F-FDE0478C3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2C6E14-78CA-4254-840A-FF98D9BBCC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AFFE1A-E90E-40A5-BEA3-4C87ACD9E2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2F2975-54B2-40CE-B088-AB872A170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A6DC7-685B-4DE6-B458-EFF1C5DF9A0D}" type="datetimeFigureOut">
              <a:rPr lang="en-AU" smtClean="0"/>
              <a:t>4/08/2023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EA4DAB-F442-4865-96D4-224BF95E5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462DC9-2F8B-4F7D-868D-2D331DCF9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D7D-32F9-4B7D-98D0-FADE63EA62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7989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FC4FC5-C161-4566-A0F6-FBDD776FE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2FEF94-BE03-4BFD-9955-FCD846CD6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53659-C0B1-4900-B545-DDA316892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A6DC7-685B-4DE6-B458-EFF1C5DF9A0D}" type="datetimeFigureOut">
              <a:rPr lang="en-AU" smtClean="0"/>
              <a:t>4/08/2023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CACC79-90DB-4515-AE03-8BFD36AF16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F2304-BCA1-4A01-B8FD-0D681AD80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F3D7D-32F9-4B7D-98D0-FADE63EA62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0768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CAFBA73-86A3-48E9-845B-D207FB3F6626}"/>
              </a:ext>
            </a:extLst>
          </p:cNvPr>
          <p:cNvSpPr txBox="1">
            <a:spLocks/>
          </p:cNvSpPr>
          <p:nvPr/>
        </p:nvSpPr>
        <p:spPr>
          <a:xfrm>
            <a:off x="804672" y="2145980"/>
            <a:ext cx="4766330" cy="1454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4800" kern="1200" dirty="0">
                <a:solidFill>
                  <a:srgbClr val="294F4A"/>
                </a:solidFill>
                <a:latin typeface="Arbeit Medium" panose="00000600000000000000" pitchFamily="50" charset="0"/>
              </a:rPr>
              <a:t>‘Stepping back </a:t>
            </a:r>
            <a:br>
              <a:rPr lang="en-US" sz="4800" kern="1200" dirty="0">
                <a:solidFill>
                  <a:srgbClr val="294F4A"/>
                </a:solidFill>
                <a:latin typeface="Arbeit Medium" panose="00000600000000000000" pitchFamily="50" charset="0"/>
              </a:rPr>
            </a:br>
            <a:r>
              <a:rPr lang="en-US" sz="4800" kern="1200" dirty="0">
                <a:solidFill>
                  <a:srgbClr val="294F4A"/>
                </a:solidFill>
                <a:latin typeface="Arbeit Medium" panose="00000600000000000000" pitchFamily="50" charset="0"/>
              </a:rPr>
              <a:t>from stepping in’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FCE5F28-357F-479F-9EC9-71EEB1897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0604" y="2777704"/>
            <a:ext cx="3506724" cy="221477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949814EF-1FB1-F78C-3CAB-B7467474CF4C}"/>
              </a:ext>
            </a:extLst>
          </p:cNvPr>
          <p:cNvSpPr txBox="1">
            <a:spLocks/>
          </p:cNvSpPr>
          <p:nvPr/>
        </p:nvSpPr>
        <p:spPr>
          <a:xfrm>
            <a:off x="804672" y="3764708"/>
            <a:ext cx="6004919" cy="131290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en-US" sz="1900" dirty="0">
                <a:solidFill>
                  <a:srgbClr val="44546A"/>
                </a:solidFill>
                <a:latin typeface="Arbeit Book" panose="00000400000000000000" pitchFamily="50" charset="0"/>
                <a:ea typeface="+mn-ea"/>
                <a:cs typeface="+mn-cs"/>
              </a:rPr>
              <a:t>Bite Sized Professional Development</a:t>
            </a:r>
          </a:p>
          <a:p>
            <a:pPr algn="l">
              <a:spcAft>
                <a:spcPts val="1200"/>
              </a:spcAft>
            </a:pPr>
            <a:r>
              <a:rPr lang="en-US" sz="3000" dirty="0">
                <a:solidFill>
                  <a:srgbClr val="44546A"/>
                </a:solidFill>
                <a:latin typeface="Arbeit Book" panose="00000400000000000000" pitchFamily="50" charset="0"/>
                <a:ea typeface="+mn-ea"/>
                <a:cs typeface="+mn-cs"/>
              </a:rPr>
              <a:t>Support Planning and </a:t>
            </a:r>
          </a:p>
          <a:p>
            <a:pPr algn="l">
              <a:spcAft>
                <a:spcPts val="1200"/>
              </a:spcAft>
            </a:pPr>
            <a:r>
              <a:rPr lang="en-US" sz="3000" dirty="0">
                <a:solidFill>
                  <a:srgbClr val="44546A"/>
                </a:solidFill>
                <a:latin typeface="Arbeit Book" panose="00000400000000000000" pitchFamily="50" charset="0"/>
                <a:ea typeface="+mn-ea"/>
                <a:cs typeface="+mn-cs"/>
              </a:rPr>
              <a:t>Delivering </a:t>
            </a:r>
            <a:r>
              <a:rPr lang="en-US" sz="3000" dirty="0" err="1">
                <a:solidFill>
                  <a:srgbClr val="44546A"/>
                </a:solidFill>
                <a:latin typeface="Arbeit Book" panose="00000400000000000000" pitchFamily="50" charset="0"/>
                <a:ea typeface="+mn-ea"/>
                <a:cs typeface="+mn-cs"/>
              </a:rPr>
              <a:t>Reablement</a:t>
            </a:r>
            <a:r>
              <a:rPr lang="en-US" sz="3000" dirty="0">
                <a:solidFill>
                  <a:srgbClr val="44546A"/>
                </a:solidFill>
                <a:latin typeface="Arbeit Book" panose="00000400000000000000" pitchFamily="50" charset="0"/>
                <a:ea typeface="+mn-ea"/>
                <a:cs typeface="+mn-cs"/>
              </a:rPr>
              <a:t> - Part 1</a:t>
            </a:r>
          </a:p>
        </p:txBody>
      </p:sp>
    </p:spTree>
    <p:extLst>
      <p:ext uri="{BB962C8B-B14F-4D97-AF65-F5344CB8AC3E}">
        <p14:creationId xmlns:p14="http://schemas.microsoft.com/office/powerpoint/2010/main" val="324343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6CD5-AA63-4F99-BA3D-47E6FB3F6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95992"/>
            <a:ext cx="4195140" cy="5638831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rgbClr val="294F4A"/>
                </a:solidFill>
                <a:latin typeface="Arbeit Book" panose="00000400000000000000" pitchFamily="50" charset="0"/>
              </a:rPr>
              <a:t>Session objectives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7505995-81FE-C98C-8DB4-900489B5350F}"/>
              </a:ext>
            </a:extLst>
          </p:cNvPr>
          <p:cNvSpPr/>
          <p:nvPr/>
        </p:nvSpPr>
        <p:spPr>
          <a:xfrm>
            <a:off x="4734367" y="1058963"/>
            <a:ext cx="5899766" cy="641831"/>
          </a:xfrm>
          <a:custGeom>
            <a:avLst/>
            <a:gdLst>
              <a:gd name="connsiteX0" fmla="*/ 0 w 6253721"/>
              <a:gd name="connsiteY0" fmla="*/ 127923 h 767520"/>
              <a:gd name="connsiteX1" fmla="*/ 127923 w 6253721"/>
              <a:gd name="connsiteY1" fmla="*/ 0 h 767520"/>
              <a:gd name="connsiteX2" fmla="*/ 6125798 w 6253721"/>
              <a:gd name="connsiteY2" fmla="*/ 0 h 767520"/>
              <a:gd name="connsiteX3" fmla="*/ 6253721 w 6253721"/>
              <a:gd name="connsiteY3" fmla="*/ 127923 h 767520"/>
              <a:gd name="connsiteX4" fmla="*/ 6253721 w 6253721"/>
              <a:gd name="connsiteY4" fmla="*/ 639597 h 767520"/>
              <a:gd name="connsiteX5" fmla="*/ 6125798 w 6253721"/>
              <a:gd name="connsiteY5" fmla="*/ 767520 h 767520"/>
              <a:gd name="connsiteX6" fmla="*/ 127923 w 6253721"/>
              <a:gd name="connsiteY6" fmla="*/ 767520 h 767520"/>
              <a:gd name="connsiteX7" fmla="*/ 0 w 6253721"/>
              <a:gd name="connsiteY7" fmla="*/ 639597 h 767520"/>
              <a:gd name="connsiteX8" fmla="*/ 0 w 6253721"/>
              <a:gd name="connsiteY8" fmla="*/ 127923 h 76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3721" h="767520">
                <a:moveTo>
                  <a:pt x="0" y="127923"/>
                </a:moveTo>
                <a:cubicBezTo>
                  <a:pt x="0" y="57273"/>
                  <a:pt x="57273" y="0"/>
                  <a:pt x="127923" y="0"/>
                </a:cubicBezTo>
                <a:lnTo>
                  <a:pt x="6125798" y="0"/>
                </a:lnTo>
                <a:cubicBezTo>
                  <a:pt x="6196448" y="0"/>
                  <a:pt x="6253721" y="57273"/>
                  <a:pt x="6253721" y="127923"/>
                </a:cubicBezTo>
                <a:lnTo>
                  <a:pt x="6253721" y="639597"/>
                </a:lnTo>
                <a:cubicBezTo>
                  <a:pt x="6253721" y="710247"/>
                  <a:pt x="6196448" y="767520"/>
                  <a:pt x="6125798" y="767520"/>
                </a:cubicBezTo>
                <a:lnTo>
                  <a:pt x="127923" y="767520"/>
                </a:lnTo>
                <a:cubicBezTo>
                  <a:pt x="57273" y="767520"/>
                  <a:pt x="0" y="710247"/>
                  <a:pt x="0" y="639597"/>
                </a:cubicBezTo>
                <a:lnTo>
                  <a:pt x="0" y="127923"/>
                </a:lnTo>
                <a:close/>
              </a:path>
            </a:pathLst>
          </a:custGeom>
          <a:solidFill>
            <a:srgbClr val="294F4A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9387" tIns="159387" rIns="159387" bIns="159387" numCol="1" spcCol="1270" anchor="ctr" anchorCtr="0">
            <a:noAutofit/>
          </a:bodyPr>
          <a:lstStyle/>
          <a:p>
            <a:pPr marL="0" lvl="0" indent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>
                <a:latin typeface="Arbeit Medium" panose="00000600000000000000" pitchFamily="50" charset="0"/>
              </a:rPr>
              <a:t>Participants in this session will: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DCEBA5F-F1C3-B3C2-B1F3-9EA4E6F981B5}"/>
              </a:ext>
            </a:extLst>
          </p:cNvPr>
          <p:cNvSpPr/>
          <p:nvPr/>
        </p:nvSpPr>
        <p:spPr>
          <a:xfrm>
            <a:off x="4331970" y="2063344"/>
            <a:ext cx="7229095" cy="3874877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44546A"/>
                </a:solidFill>
                <a:latin typeface="Arbeit Light" panose="00000300000000000000" pitchFamily="50" charset="0"/>
              </a:rPr>
              <a:t>Enhance their understanding of the importance of good practice support planning while delivering </a:t>
            </a:r>
            <a:r>
              <a:rPr lang="en-US" sz="2500" dirty="0" err="1">
                <a:solidFill>
                  <a:srgbClr val="44546A"/>
                </a:solidFill>
                <a:latin typeface="Arbeit Light" panose="00000300000000000000" pitchFamily="50" charset="0"/>
              </a:rPr>
              <a:t>Reablement</a:t>
            </a:r>
            <a:endParaRPr lang="en-US" sz="2500" dirty="0">
              <a:solidFill>
                <a:srgbClr val="44546A"/>
              </a:solidFill>
              <a:latin typeface="Arbeit Light" panose="00000300000000000000" pitchFamily="50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44546A"/>
                </a:solidFill>
                <a:latin typeface="Arbeit Light" panose="00000300000000000000" pitchFamily="50" charset="0"/>
              </a:rPr>
              <a:t>Increase their knowledge of the essential elements of good practice support planning</a:t>
            </a:r>
            <a:endParaRPr lang="en-US" sz="2500" dirty="0">
              <a:solidFill>
                <a:srgbClr val="44546A"/>
              </a:solidFill>
              <a:latin typeface="Arbeit Light" panose="00000300000000000000" pitchFamily="50" charset="0"/>
              <a:cs typeface="Calibri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44546A"/>
                </a:solidFill>
                <a:latin typeface="Arbeit Light" panose="00000300000000000000" pitchFamily="50" charset="0"/>
              </a:rPr>
              <a:t>Understand the role they play in good practice support planning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44546A"/>
                </a:solidFill>
                <a:latin typeface="Arbeit Light" panose="00000300000000000000" pitchFamily="50" charset="0"/>
                <a:cs typeface="Calibri"/>
              </a:rPr>
              <a:t>Develop a plan of how to increase elements of good practice support planning into their roles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Arbeit Light" panose="00000300000000000000" pitchFamily="50" charset="0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237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AEB6DF8-8D27-45F9-B8C9-8CB4CC69926A}"/>
              </a:ext>
            </a:extLst>
          </p:cNvPr>
          <p:cNvSpPr/>
          <p:nvPr/>
        </p:nvSpPr>
        <p:spPr>
          <a:xfrm>
            <a:off x="4538167" y="1646410"/>
            <a:ext cx="7017638" cy="4715598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500">
              <a:latin typeface="Arbeit Light" panose="00000300000000000000" pitchFamily="50" charset="0"/>
              <a:cs typeface="Calibri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D56C62-CF1D-60BD-9EF2-4E02F9988FB4}"/>
              </a:ext>
            </a:extLst>
          </p:cNvPr>
          <p:cNvSpPr/>
          <p:nvPr/>
        </p:nvSpPr>
        <p:spPr>
          <a:xfrm>
            <a:off x="4543426" y="2114550"/>
            <a:ext cx="5697854" cy="4247458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294F4A"/>
                </a:solidFill>
                <a:latin typeface="Arbeit Light" panose="00000300000000000000" pitchFamily="50" charset="0"/>
              </a:rPr>
              <a:t>Provides guidance for client, </a:t>
            </a:r>
            <a:r>
              <a:rPr lang="en-US" sz="2500" dirty="0" err="1">
                <a:solidFill>
                  <a:srgbClr val="294F4A"/>
                </a:solidFill>
                <a:latin typeface="Arbeit Light" panose="00000300000000000000" pitchFamily="50" charset="0"/>
              </a:rPr>
              <a:t>carers</a:t>
            </a:r>
            <a:r>
              <a:rPr lang="en-US" sz="2500" dirty="0">
                <a:solidFill>
                  <a:srgbClr val="294F4A"/>
                </a:solidFill>
                <a:latin typeface="Arbeit Light" panose="00000300000000000000" pitchFamily="50" charset="0"/>
              </a:rPr>
              <a:t> and staff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294F4A"/>
                </a:solidFill>
                <a:latin typeface="Arbeit Light" panose="00000300000000000000" pitchFamily="50" charset="0"/>
              </a:rPr>
              <a:t>Builds on information collected at assessment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294F4A"/>
                </a:solidFill>
                <a:latin typeface="Arbeit Light" panose="00000300000000000000" pitchFamily="50" charset="0"/>
              </a:rPr>
              <a:t>Ensures that we get to the heart of what really matters to people, and informs the best possible solution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294F4A"/>
                </a:solidFill>
                <a:latin typeface="Arbeit Light" panose="00000300000000000000" pitchFamily="50" charset="0"/>
              </a:rPr>
              <a:t>Communication tool for all involved with supporting client to achieve their goal</a:t>
            </a:r>
          </a:p>
        </p:txBody>
      </p:sp>
      <p:pic>
        <p:nvPicPr>
          <p:cNvPr id="9" name="Picture 8" descr="Two people shaking hands&#10;&#10;Description automatically generated with medium confidence">
            <a:extLst>
              <a:ext uri="{FF2B5EF4-FFF2-40B4-BE49-F238E27FC236}">
                <a16:creationId xmlns:a16="http://schemas.microsoft.com/office/drawing/2014/main" id="{EF8D9468-E62E-29E2-5D11-BC737EF587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r="7788"/>
          <a:stretch/>
        </p:blipFill>
        <p:spPr>
          <a:xfrm>
            <a:off x="8398276" y="23"/>
            <a:ext cx="2104077" cy="15430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9BE146-F673-966F-8642-0BC8A242A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" r="2998"/>
          <a:stretch/>
        </p:blipFill>
        <p:spPr>
          <a:xfrm>
            <a:off x="4256405" y="24"/>
            <a:ext cx="2170324" cy="15430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94290D-0C87-3991-AAB6-A41A84981C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9" r="12649"/>
          <a:stretch/>
        </p:blipFill>
        <p:spPr>
          <a:xfrm>
            <a:off x="2284857" y="45"/>
            <a:ext cx="2047397" cy="1543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0F471E-4AF8-A729-021E-5FFAF2234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r="8571"/>
          <a:stretch/>
        </p:blipFill>
        <p:spPr>
          <a:xfrm>
            <a:off x="6426729" y="45"/>
            <a:ext cx="1971547" cy="15430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E6C1BF-1A4F-D58B-BEBF-DA29F9BE34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" r="238"/>
          <a:stretch/>
        </p:blipFill>
        <p:spPr>
          <a:xfrm>
            <a:off x="1" y="35"/>
            <a:ext cx="2303542" cy="15430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B75756-829E-1457-5996-0491349E87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8" r="11728"/>
          <a:stretch/>
        </p:blipFill>
        <p:spPr>
          <a:xfrm>
            <a:off x="10467977" y="0"/>
            <a:ext cx="1724024" cy="154302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9096198-5DAA-B7DC-943D-FE11F40ED900}"/>
              </a:ext>
            </a:extLst>
          </p:cNvPr>
          <p:cNvSpPr txBox="1">
            <a:spLocks/>
          </p:cNvSpPr>
          <p:nvPr/>
        </p:nvSpPr>
        <p:spPr>
          <a:xfrm>
            <a:off x="462580" y="495992"/>
            <a:ext cx="4496696" cy="563883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294F4A"/>
                </a:solidFill>
                <a:latin typeface="Arbeit Book" panose="00000400000000000000" pitchFamily="50" charset="0"/>
              </a:rPr>
              <a:t>Why is good practice support planning important?</a:t>
            </a:r>
          </a:p>
        </p:txBody>
      </p:sp>
    </p:spTree>
    <p:extLst>
      <p:ext uri="{BB962C8B-B14F-4D97-AF65-F5344CB8AC3E}">
        <p14:creationId xmlns:p14="http://schemas.microsoft.com/office/powerpoint/2010/main" val="386351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8DECE-8E94-4446-9144-7970C4AB8760}"/>
              </a:ext>
            </a:extLst>
          </p:cNvPr>
          <p:cNvSpPr txBox="1">
            <a:spLocks/>
          </p:cNvSpPr>
          <p:nvPr/>
        </p:nvSpPr>
        <p:spPr>
          <a:xfrm>
            <a:off x="475488" y="540000"/>
            <a:ext cx="9051080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AU">
              <a:solidFill>
                <a:srgbClr val="294F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C7FAF5-629E-9070-09DA-587B1B46E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3" r="21903"/>
          <a:stretch/>
        </p:blipFill>
        <p:spPr>
          <a:xfrm>
            <a:off x="7028778" y="0"/>
            <a:ext cx="6878775" cy="6885541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DAE9AF6-F6AB-B3D6-4E95-C5A30C1359CF}"/>
              </a:ext>
            </a:extLst>
          </p:cNvPr>
          <p:cNvSpPr txBox="1">
            <a:spLocks/>
          </p:cNvSpPr>
          <p:nvPr/>
        </p:nvSpPr>
        <p:spPr>
          <a:xfrm>
            <a:off x="629793" y="1619999"/>
            <a:ext cx="10932414" cy="469800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294F4A"/>
                </a:solidFill>
                <a:latin typeface="Arbeit Book" panose="00000400000000000000" pitchFamily="50" charset="0"/>
              </a:rPr>
              <a:t>What role do you play?</a:t>
            </a:r>
          </a:p>
          <a:p>
            <a:endParaRPr lang="en-US" sz="4800" dirty="0">
              <a:solidFill>
                <a:srgbClr val="294F4A"/>
              </a:solidFill>
              <a:latin typeface="Arbeit Book" panose="00000400000000000000" pitchFamily="50" charset="0"/>
            </a:endParaRPr>
          </a:p>
          <a:p>
            <a:r>
              <a:rPr lang="en-US" sz="3600" dirty="0">
                <a:solidFill>
                  <a:srgbClr val="294F4A"/>
                </a:solidFill>
                <a:latin typeface="Arbeit Book" panose="00000400000000000000" pitchFamily="50" charset="0"/>
              </a:rPr>
              <a:t>In pairs</a:t>
            </a:r>
          </a:p>
          <a:p>
            <a:endParaRPr lang="en-US" sz="1000" dirty="0">
              <a:solidFill>
                <a:srgbClr val="294F4A"/>
              </a:solidFill>
              <a:latin typeface="Arbeit Book" panose="00000400000000000000" pitchFamily="50" charset="0"/>
            </a:endParaRPr>
          </a:p>
          <a:p>
            <a:endParaRPr lang="en-US" sz="1000" dirty="0">
              <a:solidFill>
                <a:srgbClr val="294F4A"/>
              </a:solidFill>
              <a:latin typeface="Arbeit Book" panose="00000400000000000000" pitchFamily="50" charset="0"/>
            </a:endParaRP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44546A"/>
                </a:solidFill>
                <a:latin typeface="Arbeit Book" panose="00000400000000000000" pitchFamily="50" charset="0"/>
              </a:rPr>
              <a:t>Discuss what your current responsibility regarding </a:t>
            </a:r>
            <a:br>
              <a:rPr lang="en-US" sz="2000" dirty="0">
                <a:solidFill>
                  <a:srgbClr val="44546A"/>
                </a:solidFill>
                <a:latin typeface="Arbeit Book" panose="00000400000000000000" pitchFamily="50" charset="0"/>
              </a:rPr>
            </a:br>
            <a:r>
              <a:rPr lang="en-US" sz="2000" dirty="0">
                <a:solidFill>
                  <a:srgbClr val="44546A"/>
                </a:solidFill>
                <a:latin typeface="Arbeit Book" panose="00000400000000000000" pitchFamily="50" charset="0"/>
              </a:rPr>
              <a:t>developing or delivering support plans.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44546A"/>
                </a:solidFill>
                <a:latin typeface="Arbeit Book" panose="00000400000000000000" pitchFamily="50" charset="0"/>
              </a:rPr>
              <a:t>On the template provided, note down your answers.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44546A"/>
                </a:solidFill>
                <a:latin typeface="Arbeit Book" panose="00000400000000000000" pitchFamily="50" charset="0"/>
              </a:rPr>
              <a:t>Feedback to the group.</a:t>
            </a:r>
          </a:p>
        </p:txBody>
      </p:sp>
    </p:spTree>
    <p:extLst>
      <p:ext uri="{BB962C8B-B14F-4D97-AF65-F5344CB8AC3E}">
        <p14:creationId xmlns:p14="http://schemas.microsoft.com/office/powerpoint/2010/main" val="70364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AEB6DF8-8D27-45F9-B8C9-8CB4CC69926A}"/>
              </a:ext>
            </a:extLst>
          </p:cNvPr>
          <p:cNvSpPr/>
          <p:nvPr/>
        </p:nvSpPr>
        <p:spPr>
          <a:xfrm>
            <a:off x="4543426" y="957608"/>
            <a:ext cx="7017638" cy="4715598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500">
              <a:latin typeface="Arbeit Light" panose="00000300000000000000" pitchFamily="50" charset="0"/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802A48-5A28-75EA-8E48-2607240993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 r="14450"/>
          <a:stretch/>
        </p:blipFill>
        <p:spPr>
          <a:xfrm>
            <a:off x="3717989" y="0"/>
            <a:ext cx="8668512" cy="685799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8B28788-EA4E-24D3-8828-E7D95FB44807}"/>
              </a:ext>
            </a:extLst>
          </p:cNvPr>
          <p:cNvSpPr txBox="1">
            <a:spLocks/>
          </p:cNvSpPr>
          <p:nvPr/>
        </p:nvSpPr>
        <p:spPr>
          <a:xfrm>
            <a:off x="458808" y="648392"/>
            <a:ext cx="4435916" cy="563883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294F4A"/>
                </a:solidFill>
                <a:latin typeface="Arbeit Book" panose="00000400000000000000" pitchFamily="50" charset="0"/>
              </a:rPr>
              <a:t>Essential elements of good practice support planning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7485924-5C32-7789-4429-E8FE777FE45A}"/>
              </a:ext>
            </a:extLst>
          </p:cNvPr>
          <p:cNvSpPr/>
          <p:nvPr/>
        </p:nvSpPr>
        <p:spPr>
          <a:xfrm>
            <a:off x="4722601" y="1110008"/>
            <a:ext cx="7325961" cy="4715598"/>
          </a:xfrm>
          <a:custGeom>
            <a:avLst/>
            <a:gdLst>
              <a:gd name="connsiteX0" fmla="*/ 0 w 6253721"/>
              <a:gd name="connsiteY0" fmla="*/ 0 h 4173120"/>
              <a:gd name="connsiteX1" fmla="*/ 6253721 w 6253721"/>
              <a:gd name="connsiteY1" fmla="*/ 0 h 4173120"/>
              <a:gd name="connsiteX2" fmla="*/ 6253721 w 6253721"/>
              <a:gd name="connsiteY2" fmla="*/ 4173120 h 4173120"/>
              <a:gd name="connsiteX3" fmla="*/ 0 w 6253721"/>
              <a:gd name="connsiteY3" fmla="*/ 4173120 h 4173120"/>
              <a:gd name="connsiteX4" fmla="*/ 0 w 6253721"/>
              <a:gd name="connsiteY4" fmla="*/ 0 h 41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3721" h="4173120">
                <a:moveTo>
                  <a:pt x="0" y="0"/>
                </a:moveTo>
                <a:lnTo>
                  <a:pt x="6253721" y="0"/>
                </a:lnTo>
                <a:lnTo>
                  <a:pt x="6253721" y="4173120"/>
                </a:lnTo>
                <a:lnTo>
                  <a:pt x="0" y="4173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556" tIns="40640" rIns="227584" bIns="40640" numCol="1" spcCol="1270" anchor="t" anchorCtr="0">
            <a:no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44546A"/>
                </a:solidFill>
                <a:latin typeface="Arbeit Light" panose="00000300000000000000" pitchFamily="50" charset="0"/>
              </a:rPr>
              <a:t>Involve the client and </a:t>
            </a:r>
            <a:r>
              <a:rPr lang="en-US" sz="2500" dirty="0" err="1">
                <a:solidFill>
                  <a:srgbClr val="44546A"/>
                </a:solidFill>
                <a:latin typeface="Arbeit Light" panose="00000300000000000000" pitchFamily="50" charset="0"/>
              </a:rPr>
              <a:t>carer</a:t>
            </a:r>
            <a:r>
              <a:rPr lang="en-US" sz="2500" dirty="0">
                <a:solidFill>
                  <a:srgbClr val="44546A"/>
                </a:solidFill>
                <a:latin typeface="Arbeit Light" panose="00000300000000000000" pitchFamily="50" charset="0"/>
              </a:rPr>
              <a:t> every step of the way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44546A"/>
                </a:solidFill>
                <a:latin typeface="Arbeit Light" panose="00000300000000000000" pitchFamily="50" charset="0"/>
              </a:rPr>
              <a:t>Understanding what the client wants to achieve</a:t>
            </a:r>
            <a:endParaRPr lang="en-US" sz="2500" dirty="0">
              <a:solidFill>
                <a:srgbClr val="44546A"/>
              </a:solidFill>
              <a:latin typeface="Arbeit Light" panose="00000300000000000000" pitchFamily="50" charset="0"/>
              <a:cs typeface="Calibri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44546A"/>
                </a:solidFill>
                <a:latin typeface="Arbeit Light" panose="00000300000000000000" pitchFamily="50" charset="0"/>
              </a:rPr>
              <a:t>Identifies client strengths and abilities and the difficulties they are experiencing with tasks</a:t>
            </a:r>
            <a:endParaRPr lang="en-US" sz="2500" dirty="0">
              <a:solidFill>
                <a:srgbClr val="44546A"/>
              </a:solidFill>
              <a:latin typeface="Arbeit Light" panose="00000300000000000000" pitchFamily="50" charset="0"/>
              <a:cs typeface="Calibri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44546A"/>
                </a:solidFill>
                <a:latin typeface="Arbeit Light" panose="00000300000000000000" pitchFamily="50" charset="0"/>
              </a:rPr>
              <a:t>Breaks down goals into smaller steps and tasks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44546A"/>
                </a:solidFill>
                <a:latin typeface="Arbeit Light" panose="00000300000000000000" pitchFamily="50" charset="0"/>
                <a:cs typeface="Calibri"/>
              </a:rPr>
              <a:t>Identify who is responsible for each task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44546A"/>
                </a:solidFill>
                <a:latin typeface="Arbeit Light" panose="00000300000000000000" pitchFamily="50" charset="0"/>
                <a:cs typeface="Calibri"/>
              </a:rPr>
              <a:t>Seeks solutions and supports positive risk taking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44546A"/>
                </a:solidFill>
                <a:latin typeface="Arbeit Light" panose="00000300000000000000" pitchFamily="50" charset="0"/>
                <a:cs typeface="Calibri"/>
              </a:rPr>
              <a:t>Communicate plan to all involved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44546A"/>
                </a:solidFill>
                <a:latin typeface="Arbeit Light" panose="00000300000000000000" pitchFamily="50" charset="0"/>
                <a:cs typeface="Calibri"/>
              </a:rPr>
              <a:t>Regularly review support plan and update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44546A"/>
                </a:solidFill>
                <a:latin typeface="Arbeit Light" panose="00000300000000000000" pitchFamily="50" charset="0"/>
                <a:cs typeface="Calibri"/>
              </a:rPr>
              <a:t>Reassess strategies if the client has a setback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500" dirty="0">
              <a:solidFill>
                <a:srgbClr val="44546A"/>
              </a:solidFill>
              <a:latin typeface="Arbeit Light" panose="00000300000000000000" pitchFamily="50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772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8DECE-8E94-4446-9144-7970C4AB8760}"/>
              </a:ext>
            </a:extLst>
          </p:cNvPr>
          <p:cNvSpPr txBox="1">
            <a:spLocks/>
          </p:cNvSpPr>
          <p:nvPr/>
        </p:nvSpPr>
        <p:spPr>
          <a:xfrm>
            <a:off x="629702" y="1274786"/>
            <a:ext cx="9051080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AU">
              <a:solidFill>
                <a:srgbClr val="294F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5812FE-32E5-441F-186D-27214495B53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8" r="7688"/>
          <a:stretch/>
        </p:blipFill>
        <p:spPr>
          <a:xfrm>
            <a:off x="3717989" y="0"/>
            <a:ext cx="8668512" cy="685799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58BB6A60-CD95-0D0C-8504-B709F21DA6A8}"/>
              </a:ext>
            </a:extLst>
          </p:cNvPr>
          <p:cNvSpPr txBox="1">
            <a:spLocks/>
          </p:cNvSpPr>
          <p:nvPr/>
        </p:nvSpPr>
        <p:spPr>
          <a:xfrm>
            <a:off x="537881" y="511958"/>
            <a:ext cx="11374603" cy="50712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294F4A"/>
                </a:solidFill>
                <a:latin typeface="Arbeit Book" panose="00000400000000000000" pitchFamily="50" charset="0"/>
              </a:rPr>
              <a:t>What’s next?</a:t>
            </a:r>
          </a:p>
          <a:p>
            <a:endParaRPr lang="en-US" sz="1900" dirty="0">
              <a:solidFill>
                <a:srgbClr val="294F4A"/>
              </a:solidFill>
              <a:latin typeface="Arbeit Book" panose="00000400000000000000" pitchFamily="50" charset="0"/>
            </a:endParaRPr>
          </a:p>
          <a:p>
            <a:r>
              <a:rPr lang="en-US" sz="3600" dirty="0">
                <a:solidFill>
                  <a:srgbClr val="294F4A"/>
                </a:solidFill>
                <a:latin typeface="Arbeit Book" panose="00000400000000000000" pitchFamily="50" charset="0"/>
              </a:rPr>
              <a:t>Small group activity</a:t>
            </a:r>
          </a:p>
          <a:p>
            <a:endParaRPr lang="en-US" sz="1000" dirty="0">
              <a:solidFill>
                <a:srgbClr val="294F4A"/>
              </a:solidFill>
              <a:latin typeface="Arbeit Book" panose="00000400000000000000" pitchFamily="50" charset="0"/>
            </a:endParaRPr>
          </a:p>
          <a:p>
            <a:pPr>
              <a:spcAft>
                <a:spcPts val="600"/>
              </a:spcAft>
            </a:pPr>
            <a:r>
              <a:rPr lang="en-AU" sz="2500" dirty="0">
                <a:solidFill>
                  <a:srgbClr val="44546A"/>
                </a:solidFill>
                <a:latin typeface="Arbeit Light" panose="00000300000000000000" pitchFamily="50" charset="0"/>
                <a:ea typeface="+mn-lt"/>
                <a:cs typeface="+mn-lt"/>
              </a:rPr>
              <a:t>  1. Review the information noted on the planning template in the first activity and </a:t>
            </a:r>
            <a:br>
              <a:rPr lang="en-AU" sz="2500" dirty="0">
                <a:solidFill>
                  <a:srgbClr val="44546A"/>
                </a:solidFill>
                <a:latin typeface="Arbeit Light" panose="00000300000000000000" pitchFamily="50" charset="0"/>
                <a:ea typeface="+mn-lt"/>
                <a:cs typeface="+mn-lt"/>
              </a:rPr>
            </a:br>
            <a:r>
              <a:rPr lang="en-AU" sz="2500" dirty="0">
                <a:solidFill>
                  <a:srgbClr val="44546A"/>
                </a:solidFill>
                <a:latin typeface="Arbeit Light" panose="00000300000000000000" pitchFamily="50" charset="0"/>
                <a:ea typeface="+mn-lt"/>
                <a:cs typeface="+mn-lt"/>
              </a:rPr>
              <a:t>      identify between the ‘elements of good practice support planning’ and your </a:t>
            </a:r>
            <a:br>
              <a:rPr lang="en-AU" sz="2500" dirty="0">
                <a:solidFill>
                  <a:srgbClr val="44546A"/>
                </a:solidFill>
                <a:latin typeface="Arbeit Light" panose="00000300000000000000" pitchFamily="50" charset="0"/>
                <a:ea typeface="+mn-lt"/>
                <a:cs typeface="+mn-lt"/>
              </a:rPr>
            </a:br>
            <a:r>
              <a:rPr lang="en-AU" sz="2500" dirty="0">
                <a:solidFill>
                  <a:srgbClr val="44546A"/>
                </a:solidFill>
                <a:latin typeface="Arbeit Light" panose="00000300000000000000" pitchFamily="50" charset="0"/>
                <a:ea typeface="+mn-lt"/>
                <a:cs typeface="+mn-lt"/>
              </a:rPr>
              <a:t>      current role in developing and delivering support plans</a:t>
            </a:r>
          </a:p>
          <a:p>
            <a:pPr>
              <a:spcAft>
                <a:spcPts val="600"/>
              </a:spcAft>
            </a:pPr>
            <a:r>
              <a:rPr lang="en-US" sz="2500" dirty="0">
                <a:solidFill>
                  <a:srgbClr val="44546A"/>
                </a:solidFill>
                <a:latin typeface="Arbeit Light" panose="00000300000000000000" pitchFamily="50" charset="0"/>
                <a:ea typeface="+mn-lt"/>
                <a:cs typeface="+mn-lt"/>
              </a:rPr>
              <a:t>  2. Note these on a planning template</a:t>
            </a:r>
          </a:p>
          <a:p>
            <a:pPr marL="133650">
              <a:spcAft>
                <a:spcPts val="600"/>
              </a:spcAft>
            </a:pPr>
            <a:r>
              <a:rPr lang="en-US" sz="2500" dirty="0">
                <a:solidFill>
                  <a:srgbClr val="44546A"/>
                </a:solidFill>
                <a:latin typeface="Arbeit Light" panose="00000300000000000000" pitchFamily="50" charset="0"/>
                <a:ea typeface="+mn-lt"/>
                <a:cs typeface="+mn-lt"/>
              </a:rPr>
              <a:t>3. On the template provided:</a:t>
            </a:r>
          </a:p>
          <a:p>
            <a:pPr marL="590850" indent="-457200">
              <a:spcAft>
                <a:spcPts val="600"/>
              </a:spcAft>
              <a:buFont typeface="+mj-lt"/>
              <a:buAutoNum type="alphaLcParenR"/>
            </a:pPr>
            <a:r>
              <a:rPr lang="en-US" sz="2300" dirty="0">
                <a:solidFill>
                  <a:srgbClr val="44546A"/>
                </a:solidFill>
                <a:latin typeface="Arbeit Light" panose="00000300000000000000" pitchFamily="50" charset="0"/>
                <a:cs typeface="Calibri"/>
              </a:rPr>
              <a:t>set goals to overcome gaps</a:t>
            </a:r>
          </a:p>
          <a:p>
            <a:pPr marL="590850" indent="-457200">
              <a:spcAft>
                <a:spcPts val="600"/>
              </a:spcAft>
              <a:buAutoNum type="alphaLcParenR" startAt="2"/>
            </a:pPr>
            <a:r>
              <a:rPr lang="en-US" sz="2300" dirty="0">
                <a:solidFill>
                  <a:srgbClr val="44546A"/>
                </a:solidFill>
                <a:latin typeface="Arbeit Light" panose="00000300000000000000" pitchFamily="50" charset="0"/>
                <a:cs typeface="Calibri"/>
              </a:rPr>
              <a:t>break down the goals into smaller steps</a:t>
            </a:r>
          </a:p>
          <a:p>
            <a:pPr marL="590850" indent="-457200">
              <a:spcAft>
                <a:spcPts val="600"/>
              </a:spcAft>
              <a:buAutoNum type="alphaLcParenR" startAt="2"/>
            </a:pPr>
            <a:r>
              <a:rPr lang="en-US" sz="2300" dirty="0">
                <a:solidFill>
                  <a:srgbClr val="44546A"/>
                </a:solidFill>
                <a:latin typeface="Arbeit Light" panose="00000300000000000000" pitchFamily="50" charset="0"/>
                <a:cs typeface="Calibri"/>
              </a:rPr>
              <a:t>against each step identify who or what resource will assist you with closing the gap</a:t>
            </a:r>
          </a:p>
          <a:p>
            <a:pPr marL="590850" indent="-457200">
              <a:spcAft>
                <a:spcPts val="600"/>
              </a:spcAft>
              <a:buAutoNum type="alphaLcParenR" startAt="2"/>
            </a:pPr>
            <a:r>
              <a:rPr lang="en-US" sz="2300" dirty="0">
                <a:solidFill>
                  <a:srgbClr val="44546A"/>
                </a:solidFill>
                <a:latin typeface="Arbeit Light" panose="00000300000000000000" pitchFamily="50" charset="0"/>
                <a:cs typeface="Calibri"/>
              </a:rPr>
              <a:t>try to indicate a time to have each step completed</a:t>
            </a:r>
            <a:endParaRPr lang="en-US" sz="2300" dirty="0">
              <a:solidFill>
                <a:srgbClr val="44546A"/>
              </a:solidFill>
              <a:latin typeface="Arbeit Light" panose="00000300000000000000" pitchFamily="50" charset="0"/>
              <a:ea typeface="+mn-lt"/>
              <a:cs typeface="+mn-lt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4B13C33-CCF3-A1BF-667E-6F5AA2EE7B84}"/>
              </a:ext>
            </a:extLst>
          </p:cNvPr>
          <p:cNvSpPr txBox="1">
            <a:spLocks/>
          </p:cNvSpPr>
          <p:nvPr/>
        </p:nvSpPr>
        <p:spPr>
          <a:xfrm>
            <a:off x="629702" y="5642033"/>
            <a:ext cx="11374604" cy="8555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294F4A"/>
                </a:solidFill>
                <a:latin typeface="Arbeit Book" panose="00000400000000000000" pitchFamily="50" charset="0"/>
              </a:rPr>
              <a:t>Use this plan to increase your skill in developing or delivering </a:t>
            </a:r>
          </a:p>
          <a:p>
            <a:pPr algn="ctr"/>
            <a:r>
              <a:rPr lang="en-US" sz="2800" dirty="0">
                <a:solidFill>
                  <a:srgbClr val="294F4A"/>
                </a:solidFill>
                <a:latin typeface="Arbeit Book" panose="00000400000000000000" pitchFamily="50" charset="0"/>
              </a:rPr>
              <a:t>good practice support plans</a:t>
            </a:r>
          </a:p>
        </p:txBody>
      </p:sp>
    </p:spTree>
    <p:extLst>
      <p:ext uri="{BB962C8B-B14F-4D97-AF65-F5344CB8AC3E}">
        <p14:creationId xmlns:p14="http://schemas.microsoft.com/office/powerpoint/2010/main" val="129228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2DB0F-3977-7FB1-47C3-BF1E04C0B690}"/>
              </a:ext>
            </a:extLst>
          </p:cNvPr>
          <p:cNvSpPr txBox="1">
            <a:spLocks/>
          </p:cNvSpPr>
          <p:nvPr/>
        </p:nvSpPr>
        <p:spPr>
          <a:xfrm>
            <a:off x="7028495" y="1619999"/>
            <a:ext cx="4920698" cy="469800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294F4A"/>
                </a:solidFill>
                <a:latin typeface="Arbeit Book" panose="00000400000000000000" pitchFamily="50" charset="0"/>
              </a:rPr>
              <a:t>Any questions?</a:t>
            </a:r>
          </a:p>
          <a:p>
            <a:endParaRPr lang="en-US" sz="4800" dirty="0">
              <a:solidFill>
                <a:srgbClr val="294F4A"/>
              </a:solidFill>
              <a:latin typeface="Arbeit Book" panose="00000400000000000000" pitchFamily="50" charset="0"/>
            </a:endParaRPr>
          </a:p>
          <a:p>
            <a:r>
              <a:rPr lang="en-US" sz="3600" dirty="0">
                <a:solidFill>
                  <a:srgbClr val="44546A"/>
                </a:solidFill>
                <a:latin typeface="Arbeit Book" panose="00000400000000000000" pitchFamily="50" charset="0"/>
              </a:rPr>
              <a:t>Evaluation</a:t>
            </a:r>
          </a:p>
          <a:p>
            <a:endParaRPr lang="en-US" sz="3600" dirty="0">
              <a:solidFill>
                <a:srgbClr val="44546A"/>
              </a:solidFill>
              <a:latin typeface="Arbeit Book" panose="00000400000000000000" pitchFamily="50" charset="0"/>
            </a:endParaRPr>
          </a:p>
          <a:p>
            <a:r>
              <a:rPr lang="en-US" sz="3600" dirty="0">
                <a:solidFill>
                  <a:srgbClr val="44546A"/>
                </a:solidFill>
                <a:latin typeface="Arbeit Book" panose="00000400000000000000" pitchFamily="50" charset="0"/>
              </a:rPr>
              <a:t>Thank you</a:t>
            </a:r>
            <a:endParaRPr lang="en-US" sz="2000" dirty="0">
              <a:solidFill>
                <a:srgbClr val="44546A"/>
              </a:solidFill>
              <a:latin typeface="Arbeit Book" panose="00000400000000000000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EDF499-FAD8-4F72-F9D4-8823D14D0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6" r="18376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8855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815b69f-29c6-43cb-91d5-4ab77b122845">
      <UserInfo>
        <DisplayName>Tanya Dymock</DisplayName>
        <AccountId>60</AccountId>
        <AccountType/>
      </UserInfo>
      <UserInfo>
        <DisplayName>Sarah Easton</DisplayName>
        <AccountId>40</AccountId>
        <AccountType/>
      </UserInfo>
      <UserInfo>
        <DisplayName>Hilary O'Connell</DisplayName>
        <AccountId>16</AccountId>
        <AccountType/>
      </UserInfo>
      <UserInfo>
        <DisplayName>Danielle Souness</DisplayName>
        <AccountId>32</AccountId>
        <AccountType/>
      </UserInfo>
    </SharedWithUsers>
    <lcf76f155ced4ddcb4097134ff3c332f xmlns="7b17a51f-4db6-4249-a0c3-411bd24941f7">
      <Terms xmlns="http://schemas.microsoft.com/office/infopath/2007/PartnerControls"/>
    </lcf76f155ced4ddcb4097134ff3c332f>
    <TaxCatchAll xmlns="7815b69f-29c6-43cb-91d5-4ab77b12284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31C73F5DE88348B24F1BA888881393" ma:contentTypeVersion="15" ma:contentTypeDescription="Create a new document." ma:contentTypeScope="" ma:versionID="940fffb777fa2adf5906568fa23d1350">
  <xsd:schema xmlns:xsd="http://www.w3.org/2001/XMLSchema" xmlns:xs="http://www.w3.org/2001/XMLSchema" xmlns:p="http://schemas.microsoft.com/office/2006/metadata/properties" xmlns:ns2="7b17a51f-4db6-4249-a0c3-411bd24941f7" xmlns:ns3="7815b69f-29c6-43cb-91d5-4ab77b122845" targetNamespace="http://schemas.microsoft.com/office/2006/metadata/properties" ma:root="true" ma:fieldsID="857fc1f77c35aba2572cf5754cc0289c" ns2:_="" ns3:_="">
    <xsd:import namespace="7b17a51f-4db6-4249-a0c3-411bd24941f7"/>
    <xsd:import namespace="7815b69f-29c6-43cb-91d5-4ab77b1228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17a51f-4db6-4249-a0c3-411bd24941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83d8c25-e474-45c8-85ef-f582842d2e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15b69f-29c6-43cb-91d5-4ab77b12284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887a798-064b-41ed-859c-b09f342e32e4}" ma:internalName="TaxCatchAll" ma:showField="CatchAllData" ma:web="7815b69f-29c6-43cb-91d5-4ab77b12284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27AB6B3-E00C-466E-BD5A-1E76249AD53A}">
  <ds:schemaRefs>
    <ds:schemaRef ds:uri="7815b69f-29c6-43cb-91d5-4ab77b122845"/>
    <ds:schemaRef ds:uri="7b17a51f-4db6-4249-a0c3-411bd24941f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4D1268B-E33D-4453-8C14-DBB562F56C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17a51f-4db6-4249-a0c3-411bd24941f7"/>
    <ds:schemaRef ds:uri="7815b69f-29c6-43cb-91d5-4ab77b1228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3FF0AF1-8C9D-45CD-AA29-73B07005CC1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369</Words>
  <Application>Microsoft Office PowerPoint</Application>
  <PresentationFormat>Widescreen</PresentationFormat>
  <Paragraphs>51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Arbeit Book</vt:lpstr>
      <vt:lpstr>Arbeit Light</vt:lpstr>
      <vt:lpstr>Arbeit Medium</vt:lpstr>
      <vt:lpstr>Arial</vt:lpstr>
      <vt:lpstr>Calibri</vt:lpstr>
      <vt:lpstr>Calibri Light</vt:lpstr>
      <vt:lpstr>Office Theme</vt:lpstr>
      <vt:lpstr>PowerPoint Presentation</vt:lpstr>
      <vt:lpstr>Session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KeepAble</dc:title>
  <dc:creator>Bonita Mist</dc:creator>
  <cp:lastModifiedBy>Philip Hawksworth</cp:lastModifiedBy>
  <cp:revision>131</cp:revision>
  <dcterms:created xsi:type="dcterms:W3CDTF">2021-12-02T00:50:04Z</dcterms:created>
  <dcterms:modified xsi:type="dcterms:W3CDTF">2023-08-03T23:55:17Z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0x0101006331C73F5DE88348B24F1BA888881393</vt:lpwstr>
  </property>
  <property fmtid="{D5CDD505-2E9C-101B-9397-08002B2CF9AE}" pid="3" name="ArticulateGUID">
    <vt:lpwstr>85B5EE4E-C0A6-40D3-922C-850785A70F89</vt:lpwstr>
  </property>
  <property fmtid="{D5CDD505-2E9C-101B-9397-08002B2CF9AE}" pid="4" name="ArticulatePath">
    <vt:lpwstr>https://ilcwa-my.sharepoint.com/personal/philip_hawksworth_ilaustralia_org_au/Documents/Desktop/KeepAble/KeepAble Assets/Bitesize/Support Planning and Delivering Reablement/Bitesize Support Planning 3.1/Session 3 Pt1 - Support Planning and Delivering Reablement</vt:lpwstr>
  </property>
</Properties>
</file>