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6" r:id="rId5"/>
    <p:sldId id="779" r:id="rId6"/>
    <p:sldId id="785" r:id="rId7"/>
    <p:sldId id="791" r:id="rId8"/>
    <p:sldId id="793" r:id="rId9"/>
    <p:sldId id="794" r:id="rId10"/>
  </p:sldIdLst>
  <p:sldSz cx="12192000" cy="6858000"/>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2AAA0CB-CD3B-95A2-BD82-6F9FA0E995C7}" name="Hilary O'Connell" initials="HO" userId="S::hilary.o'connell@ilaustralia.org.au::c5cd64e5-3d6a-448c-8e9a-bd9465bc0e1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546A"/>
    <a:srgbClr val="294F4A"/>
    <a:srgbClr val="7D8795"/>
    <a:srgbClr val="F2F0EF"/>
    <a:srgbClr val="548235"/>
    <a:srgbClr val="487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97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gs" Target="tags/tag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ip Hawksworth" userId="d6d14317-0de3-410a-859f-549b6ee308ed" providerId="ADAL" clId="{79E12E8B-7DAC-4D18-BBD3-D61A6479509D}"/>
    <pc:docChg chg="undo custSel addSld delSld modSld sldOrd">
      <pc:chgData name="Philip Hawksworth" userId="d6d14317-0de3-410a-859f-549b6ee308ed" providerId="ADAL" clId="{79E12E8B-7DAC-4D18-BBD3-D61A6479509D}" dt="2022-06-27T06:04:48.704" v="238"/>
      <pc:docMkLst>
        <pc:docMk/>
      </pc:docMkLst>
      <pc:sldChg chg="modSp">
        <pc:chgData name="Philip Hawksworth" userId="d6d14317-0de3-410a-859f-549b6ee308ed" providerId="ADAL" clId="{79E12E8B-7DAC-4D18-BBD3-D61A6479509D}" dt="2022-06-20T03:54:44.505" v="224" actId="20577"/>
        <pc:sldMkLst>
          <pc:docMk/>
          <pc:sldMk cId="3243438892" sldId="256"/>
        </pc:sldMkLst>
        <pc:spChg chg="mod">
          <ac:chgData name="Philip Hawksworth" userId="d6d14317-0de3-410a-859f-549b6ee308ed" providerId="ADAL" clId="{79E12E8B-7DAC-4D18-BBD3-D61A6479509D}" dt="2022-06-20T03:54:44.505" v="224" actId="20577"/>
          <ac:spMkLst>
            <pc:docMk/>
            <pc:sldMk cId="3243438892" sldId="256"/>
            <ac:spMk id="18" creationId="{949814EF-1FB1-F78C-3CAB-B7467474CF4C}"/>
          </ac:spMkLst>
        </pc:spChg>
      </pc:sldChg>
      <pc:sldChg chg="modSp mod modAnim">
        <pc:chgData name="Philip Hawksworth" userId="d6d14317-0de3-410a-859f-549b6ee308ed" providerId="ADAL" clId="{79E12E8B-7DAC-4D18-BBD3-D61A6479509D}" dt="2022-06-27T06:04:48.704" v="238"/>
        <pc:sldMkLst>
          <pc:docMk/>
          <pc:sldMk cId="1902371642" sldId="779"/>
        </pc:sldMkLst>
        <pc:spChg chg="mod">
          <ac:chgData name="Philip Hawksworth" userId="d6d14317-0de3-410a-859f-549b6ee308ed" providerId="ADAL" clId="{79E12E8B-7DAC-4D18-BBD3-D61A6479509D}" dt="2022-06-20T03:24:52.738" v="18" actId="14100"/>
          <ac:spMkLst>
            <pc:docMk/>
            <pc:sldMk cId="1902371642" sldId="779"/>
            <ac:spMk id="5" creationId="{17505995-81FE-C98C-8DB4-900489B5350F}"/>
          </ac:spMkLst>
        </pc:spChg>
        <pc:spChg chg="mod">
          <ac:chgData name="Philip Hawksworth" userId="d6d14317-0de3-410a-859f-549b6ee308ed" providerId="ADAL" clId="{79E12E8B-7DAC-4D18-BBD3-D61A6479509D}" dt="2022-06-20T03:30:33.269" v="38" actId="207"/>
          <ac:spMkLst>
            <pc:docMk/>
            <pc:sldMk cId="1902371642" sldId="779"/>
            <ac:spMk id="9" creationId="{BDCEBA5F-F1C3-B3C2-B1F3-9EA4E6F981B5}"/>
          </ac:spMkLst>
        </pc:spChg>
      </pc:sldChg>
      <pc:sldChg chg="addSp delSp modSp mod delAnim modAnim">
        <pc:chgData name="Philip Hawksworth" userId="d6d14317-0de3-410a-859f-549b6ee308ed" providerId="ADAL" clId="{79E12E8B-7DAC-4D18-BBD3-D61A6479509D}" dt="2022-06-21T04:50:46.787" v="236" actId="29295"/>
        <pc:sldMkLst>
          <pc:docMk/>
          <pc:sldMk cId="3863511998" sldId="785"/>
        </pc:sldMkLst>
        <pc:spChg chg="mod ord">
          <ac:chgData name="Philip Hawksworth" userId="d6d14317-0de3-410a-859f-549b6ee308ed" providerId="ADAL" clId="{79E12E8B-7DAC-4D18-BBD3-D61A6479509D}" dt="2022-06-21T04:50:35.045" v="234" actId="26606"/>
          <ac:spMkLst>
            <pc:docMk/>
            <pc:sldMk cId="3863511998" sldId="785"/>
            <ac:spMk id="8" creationId="{6BD56C62-CF1D-60BD-9EF2-4E02F9988FB4}"/>
          </ac:spMkLst>
        </pc:spChg>
        <pc:spChg chg="mod ord">
          <ac:chgData name="Philip Hawksworth" userId="d6d14317-0de3-410a-859f-549b6ee308ed" providerId="ADAL" clId="{79E12E8B-7DAC-4D18-BBD3-D61A6479509D}" dt="2022-06-21T04:50:35.045" v="234" actId="26606"/>
          <ac:spMkLst>
            <pc:docMk/>
            <pc:sldMk cId="3863511998" sldId="785"/>
            <ac:spMk id="15" creationId="{D9096198-5DAA-B7DC-943D-FE11F40ED900}"/>
          </ac:spMkLst>
        </pc:spChg>
        <pc:spChg chg="add del">
          <ac:chgData name="Philip Hawksworth" userId="d6d14317-0de3-410a-859f-549b6ee308ed" providerId="ADAL" clId="{79E12E8B-7DAC-4D18-BBD3-D61A6479509D}" dt="2022-06-21T04:50:35.045" v="234" actId="26606"/>
          <ac:spMkLst>
            <pc:docMk/>
            <pc:sldMk cId="3863511998" sldId="785"/>
            <ac:spMk id="21" creationId="{F13C74B1-5B17-4795-BED0-7140497B445A}"/>
          </ac:spMkLst>
        </pc:spChg>
        <pc:spChg chg="add del">
          <ac:chgData name="Philip Hawksworth" userId="d6d14317-0de3-410a-859f-549b6ee308ed" providerId="ADAL" clId="{79E12E8B-7DAC-4D18-BBD3-D61A6479509D}" dt="2022-06-21T04:50:35.045" v="234" actId="26606"/>
          <ac:spMkLst>
            <pc:docMk/>
            <pc:sldMk cId="3863511998" sldId="785"/>
            <ac:spMk id="23" creationId="{D4974D33-8DC5-464E-8C6D-BE58F0669C17}"/>
          </ac:spMkLst>
        </pc:spChg>
        <pc:picChg chg="del">
          <ac:chgData name="Philip Hawksworth" userId="d6d14317-0de3-410a-859f-549b6ee308ed" providerId="ADAL" clId="{79E12E8B-7DAC-4D18-BBD3-D61A6479509D}" dt="2022-06-20T03:32:40.493" v="47" actId="478"/>
          <ac:picMkLst>
            <pc:docMk/>
            <pc:sldMk cId="3863511998" sldId="785"/>
            <ac:picMk id="9" creationId="{EF8D9468-E62E-29E2-5D11-BC737EF587B7}"/>
          </ac:picMkLst>
        </pc:picChg>
        <pc:picChg chg="del">
          <ac:chgData name="Philip Hawksworth" userId="d6d14317-0de3-410a-859f-549b6ee308ed" providerId="ADAL" clId="{79E12E8B-7DAC-4D18-BBD3-D61A6479509D}" dt="2022-06-20T03:32:38.639" v="45" actId="478"/>
          <ac:picMkLst>
            <pc:docMk/>
            <pc:sldMk cId="3863511998" sldId="785"/>
            <ac:picMk id="10" creationId="{E69BE146-F673-966F-8642-0BC8A242ACA6}"/>
          </ac:picMkLst>
        </pc:picChg>
        <pc:picChg chg="del">
          <ac:chgData name="Philip Hawksworth" userId="d6d14317-0de3-410a-859f-549b6ee308ed" providerId="ADAL" clId="{79E12E8B-7DAC-4D18-BBD3-D61A6479509D}" dt="2022-06-20T03:32:37.687" v="44" actId="478"/>
          <ac:picMkLst>
            <pc:docMk/>
            <pc:sldMk cId="3863511998" sldId="785"/>
            <ac:picMk id="11" creationId="{0C94290D-0C87-3991-AAB6-A41A84981CF0}"/>
          </ac:picMkLst>
        </pc:picChg>
        <pc:picChg chg="del">
          <ac:chgData name="Philip Hawksworth" userId="d6d14317-0de3-410a-859f-549b6ee308ed" providerId="ADAL" clId="{79E12E8B-7DAC-4D18-BBD3-D61A6479509D}" dt="2022-06-20T03:32:39.559" v="46" actId="478"/>
          <ac:picMkLst>
            <pc:docMk/>
            <pc:sldMk cId="3863511998" sldId="785"/>
            <ac:picMk id="12" creationId="{140F471E-4AF8-A729-021E-5FFAF2234932}"/>
          </ac:picMkLst>
        </pc:picChg>
        <pc:picChg chg="del">
          <ac:chgData name="Philip Hawksworth" userId="d6d14317-0de3-410a-859f-549b6ee308ed" providerId="ADAL" clId="{79E12E8B-7DAC-4D18-BBD3-D61A6479509D}" dt="2022-06-20T03:32:36.342" v="43" actId="478"/>
          <ac:picMkLst>
            <pc:docMk/>
            <pc:sldMk cId="3863511998" sldId="785"/>
            <ac:picMk id="13" creationId="{49E6C1BF-1A4F-D58B-BEBF-DA29F9BE3429}"/>
          </ac:picMkLst>
        </pc:picChg>
        <pc:picChg chg="del">
          <ac:chgData name="Philip Hawksworth" userId="d6d14317-0de3-410a-859f-549b6ee308ed" providerId="ADAL" clId="{79E12E8B-7DAC-4D18-BBD3-D61A6479509D}" dt="2022-06-20T03:32:41.380" v="48" actId="478"/>
          <ac:picMkLst>
            <pc:docMk/>
            <pc:sldMk cId="3863511998" sldId="785"/>
            <ac:picMk id="14" creationId="{2CB75756-829E-1457-5996-0491349E879D}"/>
          </ac:picMkLst>
        </pc:picChg>
        <pc:picChg chg="add mod ord">
          <ac:chgData name="Philip Hawksworth" userId="d6d14317-0de3-410a-859f-549b6ee308ed" providerId="ADAL" clId="{79E12E8B-7DAC-4D18-BBD3-D61A6479509D}" dt="2022-06-21T04:50:46.787" v="236" actId="29295"/>
          <ac:picMkLst>
            <pc:docMk/>
            <pc:sldMk cId="3863511998" sldId="785"/>
            <ac:picMk id="16" creationId="{77C0DBAB-3484-A0BE-B444-D4414D11BEA6}"/>
          </ac:picMkLst>
        </pc:picChg>
      </pc:sldChg>
      <pc:sldChg chg="del">
        <pc:chgData name="Philip Hawksworth" userId="d6d14317-0de3-410a-859f-549b6ee308ed" providerId="ADAL" clId="{79E12E8B-7DAC-4D18-BBD3-D61A6479509D}" dt="2022-06-20T03:40:32.465" v="147" actId="2696"/>
        <pc:sldMkLst>
          <pc:docMk/>
          <pc:sldMk cId="703643943" sldId="787"/>
        </pc:sldMkLst>
      </pc:sldChg>
      <pc:sldChg chg="modSp mod ord">
        <pc:chgData name="Philip Hawksworth" userId="d6d14317-0de3-410a-859f-549b6ee308ed" providerId="ADAL" clId="{79E12E8B-7DAC-4D18-BBD3-D61A6479509D}" dt="2022-06-21T04:49:16.329" v="229" actId="29295"/>
        <pc:sldMkLst>
          <pc:docMk/>
          <pc:sldMk cId="2267726720" sldId="791"/>
        </pc:sldMkLst>
        <pc:spChg chg="mod">
          <ac:chgData name="Philip Hawksworth" userId="d6d14317-0de3-410a-859f-549b6ee308ed" providerId="ADAL" clId="{79E12E8B-7DAC-4D18-BBD3-D61A6479509D}" dt="2022-06-20T03:40:12.814" v="146" actId="207"/>
          <ac:spMkLst>
            <pc:docMk/>
            <pc:sldMk cId="2267726720" sldId="791"/>
            <ac:spMk id="11" creationId="{57485924-5C32-7789-4429-E8FE777FE45A}"/>
          </ac:spMkLst>
        </pc:spChg>
        <pc:picChg chg="mod">
          <ac:chgData name="Philip Hawksworth" userId="d6d14317-0de3-410a-859f-549b6ee308ed" providerId="ADAL" clId="{79E12E8B-7DAC-4D18-BBD3-D61A6479509D}" dt="2022-06-21T04:49:16.329" v="229" actId="29295"/>
          <ac:picMkLst>
            <pc:docMk/>
            <pc:sldMk cId="2267726720" sldId="791"/>
            <ac:picMk id="9" creationId="{AF802A48-5A28-75EA-8E48-26072409932D}"/>
          </ac:picMkLst>
        </pc:picChg>
      </pc:sldChg>
      <pc:sldChg chg="delSp modSp mod delAnim modAnim">
        <pc:chgData name="Philip Hawksworth" userId="d6d14317-0de3-410a-859f-549b6ee308ed" providerId="ADAL" clId="{79E12E8B-7DAC-4D18-BBD3-D61A6479509D}" dt="2022-06-21T04:49:42.764" v="231" actId="29295"/>
        <pc:sldMkLst>
          <pc:docMk/>
          <pc:sldMk cId="1292286528" sldId="793"/>
        </pc:sldMkLst>
        <pc:spChg chg="mod">
          <ac:chgData name="Philip Hawksworth" userId="d6d14317-0de3-410a-859f-549b6ee308ed" providerId="ADAL" clId="{79E12E8B-7DAC-4D18-BBD3-D61A6479509D}" dt="2022-06-20T03:45:11.430" v="208" actId="20577"/>
          <ac:spMkLst>
            <pc:docMk/>
            <pc:sldMk cId="1292286528" sldId="793"/>
            <ac:spMk id="15" creationId="{58BB6A60-CD95-0D0C-8504-B709F21DA6A8}"/>
          </ac:spMkLst>
        </pc:spChg>
        <pc:spChg chg="del">
          <ac:chgData name="Philip Hawksworth" userId="d6d14317-0de3-410a-859f-549b6ee308ed" providerId="ADAL" clId="{79E12E8B-7DAC-4D18-BBD3-D61A6479509D}" dt="2022-06-20T03:41:00.616" v="178" actId="478"/>
          <ac:spMkLst>
            <pc:docMk/>
            <pc:sldMk cId="1292286528" sldId="793"/>
            <ac:spMk id="16" creationId="{64B13C33-CCF3-A1BF-667E-6F5AA2EE7B84}"/>
          </ac:spMkLst>
        </pc:spChg>
        <pc:picChg chg="mod">
          <ac:chgData name="Philip Hawksworth" userId="d6d14317-0de3-410a-859f-549b6ee308ed" providerId="ADAL" clId="{79E12E8B-7DAC-4D18-BBD3-D61A6479509D}" dt="2022-06-21T04:49:42.764" v="231" actId="29295"/>
          <ac:picMkLst>
            <pc:docMk/>
            <pc:sldMk cId="1292286528" sldId="793"/>
            <ac:picMk id="14" creationId="{FA5812FE-32E5-441F-186D-27214495B538}"/>
          </ac:picMkLst>
        </pc:picChg>
      </pc:sldChg>
      <pc:sldChg chg="addSp delSp modSp mod">
        <pc:chgData name="Philip Hawksworth" userId="d6d14317-0de3-410a-859f-549b6ee308ed" providerId="ADAL" clId="{79E12E8B-7DAC-4D18-BBD3-D61A6479509D}" dt="2022-06-20T03:52:59.951" v="222" actId="478"/>
        <pc:sldMkLst>
          <pc:docMk/>
          <pc:sldMk cId="2488556329" sldId="794"/>
        </pc:sldMkLst>
        <pc:picChg chg="mod">
          <ac:chgData name="Philip Hawksworth" userId="d6d14317-0de3-410a-859f-549b6ee308ed" providerId="ADAL" clId="{79E12E8B-7DAC-4D18-BBD3-D61A6479509D}" dt="2022-06-20T03:52:57.283" v="221" actId="14826"/>
          <ac:picMkLst>
            <pc:docMk/>
            <pc:sldMk cId="2488556329" sldId="794"/>
            <ac:picMk id="3" creationId="{7BEDF499-FAD8-4F72-F9D4-8823D14D0EE9}"/>
          </ac:picMkLst>
        </pc:picChg>
        <pc:picChg chg="add del mod">
          <ac:chgData name="Philip Hawksworth" userId="d6d14317-0de3-410a-859f-549b6ee308ed" providerId="ADAL" clId="{79E12E8B-7DAC-4D18-BBD3-D61A6479509D}" dt="2022-06-20T03:52:59.951" v="222" actId="478"/>
          <ac:picMkLst>
            <pc:docMk/>
            <pc:sldMk cId="2488556329" sldId="794"/>
            <ac:picMk id="5" creationId="{071E6D7F-AE58-7E2E-21FF-663CC761C8E8}"/>
          </ac:picMkLst>
        </pc:picChg>
      </pc:sldChg>
      <pc:sldChg chg="addSp delSp modSp new del mod ord delAnim modAnim">
        <pc:chgData name="Philip Hawksworth" userId="d6d14317-0de3-410a-859f-549b6ee308ed" providerId="ADAL" clId="{79E12E8B-7DAC-4D18-BBD3-D61A6479509D}" dt="2022-06-20T03:40:01.252" v="145" actId="2696"/>
        <pc:sldMkLst>
          <pc:docMk/>
          <pc:sldMk cId="3966272877" sldId="795"/>
        </pc:sldMkLst>
        <pc:spChg chg="add mod">
          <ac:chgData name="Philip Hawksworth" userId="d6d14317-0de3-410a-859f-549b6ee308ed" providerId="ADAL" clId="{79E12E8B-7DAC-4D18-BBD3-D61A6479509D}" dt="2022-06-20T03:38:27.588" v="141" actId="1038"/>
          <ac:spMkLst>
            <pc:docMk/>
            <pc:sldMk cId="3966272877" sldId="795"/>
            <ac:spMk id="2" creationId="{7D037AE3-CD92-8964-9E16-6D576F17E054}"/>
          </ac:spMkLst>
        </pc:spChg>
        <pc:spChg chg="add mod">
          <ac:chgData name="Philip Hawksworth" userId="d6d14317-0de3-410a-859f-549b6ee308ed" providerId="ADAL" clId="{79E12E8B-7DAC-4D18-BBD3-D61A6479509D}" dt="2022-06-20T03:37:35.639" v="99" actId="14100"/>
          <ac:spMkLst>
            <pc:docMk/>
            <pc:sldMk cId="3966272877" sldId="795"/>
            <ac:spMk id="3" creationId="{D8FB9B9B-617C-98A0-1201-5D8D3DD8ADED}"/>
          </ac:spMkLst>
        </pc:spChg>
        <pc:spChg chg="add del mod">
          <ac:chgData name="Philip Hawksworth" userId="d6d14317-0de3-410a-859f-549b6ee308ed" providerId="ADAL" clId="{79E12E8B-7DAC-4D18-BBD3-D61A6479509D}" dt="2022-06-20T03:38:36.908" v="142" actId="478"/>
          <ac:spMkLst>
            <pc:docMk/>
            <pc:sldMk cId="3966272877" sldId="795"/>
            <ac:spMk id="4" creationId="{7AFF10C1-6DBE-FE72-C178-ED9D7F98A3CA}"/>
          </ac:spMkLst>
        </pc:spChg>
      </pc:sldChg>
    </pc:docChg>
  </pc:docChgLst>
  <pc:docChgLst>
    <pc:chgData name="Philip Hawksworth" userId="d6d14317-0de3-410a-859f-549b6ee308ed" providerId="ADAL" clId="{748516D0-F40C-4DDC-9F9C-D674926336E5}"/>
    <pc:docChg chg="custSel modSld replTag">
      <pc:chgData name="Philip Hawksworth" userId="d6d14317-0de3-410a-859f-549b6ee308ed" providerId="ADAL" clId="{748516D0-F40C-4DDC-9F9C-D674926336E5}" dt="2023-08-03T23:56:00.340" v="8" actId="14100"/>
      <pc:docMkLst>
        <pc:docMk/>
      </pc:docMkLst>
      <pc:sldChg chg="modSp mod replTag delTag">
        <pc:chgData name="Philip Hawksworth" userId="d6d14317-0de3-410a-859f-549b6ee308ed" providerId="ADAL" clId="{748516D0-F40C-4DDC-9F9C-D674926336E5}" dt="2023-08-03T23:56:00.340" v="8" actId="14100"/>
        <pc:sldMkLst>
          <pc:docMk/>
          <pc:sldMk cId="1902371642" sldId="779"/>
        </pc:sldMkLst>
        <pc:spChg chg="mod">
          <ac:chgData name="Philip Hawksworth" userId="d6d14317-0de3-410a-859f-549b6ee308ed" providerId="ADAL" clId="{748516D0-F40C-4DDC-9F9C-D674926336E5}" dt="2023-08-03T23:56:00.340" v="8" actId="14100"/>
          <ac:spMkLst>
            <pc:docMk/>
            <pc:sldMk cId="1902371642" sldId="779"/>
            <ac:spMk id="5" creationId="{17505995-81FE-C98C-8DB4-900489B5350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29B297-0541-42E6-8FE4-5809DD8A037A}" type="datetimeFigureOut">
              <a:rPr lang="en-AU" smtClean="0"/>
              <a:t>4/08/2023</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3712A2-D48B-46AD-8D45-783F8390E5F8}" type="slidenum">
              <a:rPr lang="en-AU" smtClean="0"/>
              <a:t>‹#›</a:t>
            </a:fld>
            <a:endParaRPr lang="en-AU"/>
          </a:p>
        </p:txBody>
      </p:sp>
    </p:spTree>
    <p:extLst>
      <p:ext uri="{BB962C8B-B14F-4D97-AF65-F5344CB8AC3E}">
        <p14:creationId xmlns:p14="http://schemas.microsoft.com/office/powerpoint/2010/main" val="2053725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86807-968F-4879-AAAB-D61609718C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B2EF3D3-9D73-4F0B-BAB3-CDBAACD5A9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43845A14-0546-4AF6-88C9-C8BEF2405CD3}"/>
              </a:ext>
            </a:extLst>
          </p:cNvPr>
          <p:cNvSpPr>
            <a:spLocks noGrp="1"/>
          </p:cNvSpPr>
          <p:nvPr>
            <p:ph type="dt" sz="half" idx="10"/>
          </p:nvPr>
        </p:nvSpPr>
        <p:spPr/>
        <p:txBody>
          <a:bodyPr/>
          <a:lstStyle/>
          <a:p>
            <a:fld id="{368A6DC7-685B-4DE6-B458-EFF1C5DF9A0D}" type="datetimeFigureOut">
              <a:rPr lang="en-AU" smtClean="0"/>
              <a:t>4/08/2023</a:t>
            </a:fld>
            <a:endParaRPr lang="en-AU"/>
          </a:p>
        </p:txBody>
      </p:sp>
      <p:sp>
        <p:nvSpPr>
          <p:cNvPr id="5" name="Footer Placeholder 4">
            <a:extLst>
              <a:ext uri="{FF2B5EF4-FFF2-40B4-BE49-F238E27FC236}">
                <a16:creationId xmlns:a16="http://schemas.microsoft.com/office/drawing/2014/main" id="{BAA2C095-6118-441C-A517-EE8E0F16927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47F5082-BE82-45AF-A497-D0C912F54292}"/>
              </a:ext>
            </a:extLst>
          </p:cNvPr>
          <p:cNvSpPr>
            <a:spLocks noGrp="1"/>
          </p:cNvSpPr>
          <p:nvPr>
            <p:ph type="sldNum" sz="quarter" idx="12"/>
          </p:nvPr>
        </p:nvSpPr>
        <p:spPr/>
        <p:txBody>
          <a:bodyPr/>
          <a:lstStyle/>
          <a:p>
            <a:fld id="{1FAF3D7D-32F9-4B7D-98D0-FADE63EA620E}" type="slidenum">
              <a:rPr lang="en-AU" smtClean="0"/>
              <a:t>‹#›</a:t>
            </a:fld>
            <a:endParaRPr lang="en-AU"/>
          </a:p>
        </p:txBody>
      </p:sp>
    </p:spTree>
    <p:extLst>
      <p:ext uri="{BB962C8B-B14F-4D97-AF65-F5344CB8AC3E}">
        <p14:creationId xmlns:p14="http://schemas.microsoft.com/office/powerpoint/2010/main" val="1469809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6A430-F17A-4CE9-9FE1-9948F806BC34}"/>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CB7B5C40-94D5-4150-9118-8E545ED521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CD9DE78-D228-4E6B-8612-884808A50B47}"/>
              </a:ext>
            </a:extLst>
          </p:cNvPr>
          <p:cNvSpPr>
            <a:spLocks noGrp="1"/>
          </p:cNvSpPr>
          <p:nvPr>
            <p:ph type="dt" sz="half" idx="10"/>
          </p:nvPr>
        </p:nvSpPr>
        <p:spPr/>
        <p:txBody>
          <a:bodyPr/>
          <a:lstStyle/>
          <a:p>
            <a:fld id="{368A6DC7-685B-4DE6-B458-EFF1C5DF9A0D}" type="datetimeFigureOut">
              <a:rPr lang="en-AU" smtClean="0"/>
              <a:t>4/08/2023</a:t>
            </a:fld>
            <a:endParaRPr lang="en-AU"/>
          </a:p>
        </p:txBody>
      </p:sp>
      <p:sp>
        <p:nvSpPr>
          <p:cNvPr id="5" name="Footer Placeholder 4">
            <a:extLst>
              <a:ext uri="{FF2B5EF4-FFF2-40B4-BE49-F238E27FC236}">
                <a16:creationId xmlns:a16="http://schemas.microsoft.com/office/drawing/2014/main" id="{139C48D4-52FE-436E-A6B7-5E4F3026160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1B3B51E-16C9-4DAE-AF60-30FC67F24FA0}"/>
              </a:ext>
            </a:extLst>
          </p:cNvPr>
          <p:cNvSpPr>
            <a:spLocks noGrp="1"/>
          </p:cNvSpPr>
          <p:nvPr>
            <p:ph type="sldNum" sz="quarter" idx="12"/>
          </p:nvPr>
        </p:nvSpPr>
        <p:spPr/>
        <p:txBody>
          <a:bodyPr/>
          <a:lstStyle/>
          <a:p>
            <a:fld id="{1FAF3D7D-32F9-4B7D-98D0-FADE63EA620E}" type="slidenum">
              <a:rPr lang="en-AU" smtClean="0"/>
              <a:t>‹#›</a:t>
            </a:fld>
            <a:endParaRPr lang="en-AU"/>
          </a:p>
        </p:txBody>
      </p:sp>
    </p:spTree>
    <p:extLst>
      <p:ext uri="{BB962C8B-B14F-4D97-AF65-F5344CB8AC3E}">
        <p14:creationId xmlns:p14="http://schemas.microsoft.com/office/powerpoint/2010/main" val="3967556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F055CD-BF35-452D-8F48-5613FCC359F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7C301F3F-4F5A-4C7F-95C4-7E8FCD6E6B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B26FCA9-5926-40B2-8E7B-D9B73121ED0D}"/>
              </a:ext>
            </a:extLst>
          </p:cNvPr>
          <p:cNvSpPr>
            <a:spLocks noGrp="1"/>
          </p:cNvSpPr>
          <p:nvPr>
            <p:ph type="dt" sz="half" idx="10"/>
          </p:nvPr>
        </p:nvSpPr>
        <p:spPr/>
        <p:txBody>
          <a:bodyPr/>
          <a:lstStyle/>
          <a:p>
            <a:fld id="{368A6DC7-685B-4DE6-B458-EFF1C5DF9A0D}" type="datetimeFigureOut">
              <a:rPr lang="en-AU" smtClean="0"/>
              <a:t>4/08/2023</a:t>
            </a:fld>
            <a:endParaRPr lang="en-AU"/>
          </a:p>
        </p:txBody>
      </p:sp>
      <p:sp>
        <p:nvSpPr>
          <p:cNvPr id="5" name="Footer Placeholder 4">
            <a:extLst>
              <a:ext uri="{FF2B5EF4-FFF2-40B4-BE49-F238E27FC236}">
                <a16:creationId xmlns:a16="http://schemas.microsoft.com/office/drawing/2014/main" id="{B0A92F6C-76AA-48E6-A64F-2F9B7AB1C5E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8E5124C-7B8E-42FF-8F3A-FE8378AF3DFC}"/>
              </a:ext>
            </a:extLst>
          </p:cNvPr>
          <p:cNvSpPr>
            <a:spLocks noGrp="1"/>
          </p:cNvSpPr>
          <p:nvPr>
            <p:ph type="sldNum" sz="quarter" idx="12"/>
          </p:nvPr>
        </p:nvSpPr>
        <p:spPr/>
        <p:txBody>
          <a:bodyPr/>
          <a:lstStyle/>
          <a:p>
            <a:fld id="{1FAF3D7D-32F9-4B7D-98D0-FADE63EA620E}" type="slidenum">
              <a:rPr lang="en-AU" smtClean="0"/>
              <a:t>‹#›</a:t>
            </a:fld>
            <a:endParaRPr lang="en-AU"/>
          </a:p>
        </p:txBody>
      </p:sp>
    </p:spTree>
    <p:extLst>
      <p:ext uri="{BB962C8B-B14F-4D97-AF65-F5344CB8AC3E}">
        <p14:creationId xmlns:p14="http://schemas.microsoft.com/office/powerpoint/2010/main" val="781816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BDB15-2E07-484A-AC13-CFFBAAEC6F5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EC18E88-0684-41F8-861E-2397B2DEEB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959F988-6EFE-49BA-A51A-69F88ADD8A53}"/>
              </a:ext>
            </a:extLst>
          </p:cNvPr>
          <p:cNvSpPr>
            <a:spLocks noGrp="1"/>
          </p:cNvSpPr>
          <p:nvPr>
            <p:ph type="dt" sz="half" idx="10"/>
          </p:nvPr>
        </p:nvSpPr>
        <p:spPr/>
        <p:txBody>
          <a:bodyPr/>
          <a:lstStyle/>
          <a:p>
            <a:fld id="{368A6DC7-685B-4DE6-B458-EFF1C5DF9A0D}" type="datetimeFigureOut">
              <a:rPr lang="en-AU" smtClean="0"/>
              <a:t>4/08/2023</a:t>
            </a:fld>
            <a:endParaRPr lang="en-AU"/>
          </a:p>
        </p:txBody>
      </p:sp>
      <p:sp>
        <p:nvSpPr>
          <p:cNvPr id="5" name="Footer Placeholder 4">
            <a:extLst>
              <a:ext uri="{FF2B5EF4-FFF2-40B4-BE49-F238E27FC236}">
                <a16:creationId xmlns:a16="http://schemas.microsoft.com/office/drawing/2014/main" id="{AC2D8F8D-4762-4089-A903-DFA508683AC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3876D17-CB3E-403E-AB9E-1B43095016C5}"/>
              </a:ext>
            </a:extLst>
          </p:cNvPr>
          <p:cNvSpPr>
            <a:spLocks noGrp="1"/>
          </p:cNvSpPr>
          <p:nvPr>
            <p:ph type="sldNum" sz="quarter" idx="12"/>
          </p:nvPr>
        </p:nvSpPr>
        <p:spPr/>
        <p:txBody>
          <a:bodyPr/>
          <a:lstStyle/>
          <a:p>
            <a:fld id="{1FAF3D7D-32F9-4B7D-98D0-FADE63EA620E}" type="slidenum">
              <a:rPr lang="en-AU" smtClean="0"/>
              <a:t>‹#›</a:t>
            </a:fld>
            <a:endParaRPr lang="en-AU"/>
          </a:p>
        </p:txBody>
      </p:sp>
    </p:spTree>
    <p:extLst>
      <p:ext uri="{BB962C8B-B14F-4D97-AF65-F5344CB8AC3E}">
        <p14:creationId xmlns:p14="http://schemas.microsoft.com/office/powerpoint/2010/main" val="1950471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EE3C2-C299-4B32-9F95-0FB114FAFE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EE07CCB7-6EC9-4183-A101-155A5B6D13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3EADFE-B380-4998-A545-FD28A4253BA3}"/>
              </a:ext>
            </a:extLst>
          </p:cNvPr>
          <p:cNvSpPr>
            <a:spLocks noGrp="1"/>
          </p:cNvSpPr>
          <p:nvPr>
            <p:ph type="dt" sz="half" idx="10"/>
          </p:nvPr>
        </p:nvSpPr>
        <p:spPr/>
        <p:txBody>
          <a:bodyPr/>
          <a:lstStyle/>
          <a:p>
            <a:fld id="{368A6DC7-685B-4DE6-B458-EFF1C5DF9A0D}" type="datetimeFigureOut">
              <a:rPr lang="en-AU" smtClean="0"/>
              <a:t>4/08/2023</a:t>
            </a:fld>
            <a:endParaRPr lang="en-AU"/>
          </a:p>
        </p:txBody>
      </p:sp>
      <p:sp>
        <p:nvSpPr>
          <p:cNvPr id="5" name="Footer Placeholder 4">
            <a:extLst>
              <a:ext uri="{FF2B5EF4-FFF2-40B4-BE49-F238E27FC236}">
                <a16:creationId xmlns:a16="http://schemas.microsoft.com/office/drawing/2014/main" id="{3A3191AD-3C5D-4314-9347-4BA6E5CEF59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7CFDEC2-AAE6-4364-8D07-EAC494B7F6C5}"/>
              </a:ext>
            </a:extLst>
          </p:cNvPr>
          <p:cNvSpPr>
            <a:spLocks noGrp="1"/>
          </p:cNvSpPr>
          <p:nvPr>
            <p:ph type="sldNum" sz="quarter" idx="12"/>
          </p:nvPr>
        </p:nvSpPr>
        <p:spPr/>
        <p:txBody>
          <a:bodyPr/>
          <a:lstStyle/>
          <a:p>
            <a:fld id="{1FAF3D7D-32F9-4B7D-98D0-FADE63EA620E}" type="slidenum">
              <a:rPr lang="en-AU" smtClean="0"/>
              <a:t>‹#›</a:t>
            </a:fld>
            <a:endParaRPr lang="en-AU"/>
          </a:p>
        </p:txBody>
      </p:sp>
    </p:spTree>
    <p:extLst>
      <p:ext uri="{BB962C8B-B14F-4D97-AF65-F5344CB8AC3E}">
        <p14:creationId xmlns:p14="http://schemas.microsoft.com/office/powerpoint/2010/main" val="986693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BC7FD-A37E-4B2F-9AB9-C63437E7AE79}"/>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0787B73-F21F-409F-AC16-DFE4362468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D114E21-9D6C-462E-8580-17A850F0FF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517BE0B0-3C73-4168-91DA-4836B5623338}"/>
              </a:ext>
            </a:extLst>
          </p:cNvPr>
          <p:cNvSpPr>
            <a:spLocks noGrp="1"/>
          </p:cNvSpPr>
          <p:nvPr>
            <p:ph type="dt" sz="half" idx="10"/>
          </p:nvPr>
        </p:nvSpPr>
        <p:spPr/>
        <p:txBody>
          <a:bodyPr/>
          <a:lstStyle/>
          <a:p>
            <a:fld id="{368A6DC7-685B-4DE6-B458-EFF1C5DF9A0D}" type="datetimeFigureOut">
              <a:rPr lang="en-AU" smtClean="0"/>
              <a:t>4/08/2023</a:t>
            </a:fld>
            <a:endParaRPr lang="en-AU"/>
          </a:p>
        </p:txBody>
      </p:sp>
      <p:sp>
        <p:nvSpPr>
          <p:cNvPr id="6" name="Footer Placeholder 5">
            <a:extLst>
              <a:ext uri="{FF2B5EF4-FFF2-40B4-BE49-F238E27FC236}">
                <a16:creationId xmlns:a16="http://schemas.microsoft.com/office/drawing/2014/main" id="{678164AD-481F-484B-B3C7-76A96A15E39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9EC3F66-A0E1-46F0-BAE5-3A2DA1B53C69}"/>
              </a:ext>
            </a:extLst>
          </p:cNvPr>
          <p:cNvSpPr>
            <a:spLocks noGrp="1"/>
          </p:cNvSpPr>
          <p:nvPr>
            <p:ph type="sldNum" sz="quarter" idx="12"/>
          </p:nvPr>
        </p:nvSpPr>
        <p:spPr/>
        <p:txBody>
          <a:bodyPr/>
          <a:lstStyle/>
          <a:p>
            <a:fld id="{1FAF3D7D-32F9-4B7D-98D0-FADE63EA620E}" type="slidenum">
              <a:rPr lang="en-AU" smtClean="0"/>
              <a:t>‹#›</a:t>
            </a:fld>
            <a:endParaRPr lang="en-AU"/>
          </a:p>
        </p:txBody>
      </p:sp>
    </p:spTree>
    <p:extLst>
      <p:ext uri="{BB962C8B-B14F-4D97-AF65-F5344CB8AC3E}">
        <p14:creationId xmlns:p14="http://schemas.microsoft.com/office/powerpoint/2010/main" val="2572653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9BC91-95E9-48FD-8181-D4DE44B4902A}"/>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1D61BDE-3456-4D56-A296-4554F7F797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58732E-219C-4185-AADA-C8ECCCEC1A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2590B97B-4CE0-46A2-AC1C-E85E8BDDDF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034772-3760-4C30-A15D-37575B08E3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7EBEAC5D-DFFA-4A76-A81F-1C74277F7F00}"/>
              </a:ext>
            </a:extLst>
          </p:cNvPr>
          <p:cNvSpPr>
            <a:spLocks noGrp="1"/>
          </p:cNvSpPr>
          <p:nvPr>
            <p:ph type="dt" sz="half" idx="10"/>
          </p:nvPr>
        </p:nvSpPr>
        <p:spPr/>
        <p:txBody>
          <a:bodyPr/>
          <a:lstStyle/>
          <a:p>
            <a:fld id="{368A6DC7-685B-4DE6-B458-EFF1C5DF9A0D}" type="datetimeFigureOut">
              <a:rPr lang="en-AU" smtClean="0"/>
              <a:t>4/08/2023</a:t>
            </a:fld>
            <a:endParaRPr lang="en-AU"/>
          </a:p>
        </p:txBody>
      </p:sp>
      <p:sp>
        <p:nvSpPr>
          <p:cNvPr id="8" name="Footer Placeholder 7">
            <a:extLst>
              <a:ext uri="{FF2B5EF4-FFF2-40B4-BE49-F238E27FC236}">
                <a16:creationId xmlns:a16="http://schemas.microsoft.com/office/drawing/2014/main" id="{2E86D7B9-A41E-4A23-B491-933F55A6D0F8}"/>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6D62B6EF-BD10-4FC9-BADE-355750A52654}"/>
              </a:ext>
            </a:extLst>
          </p:cNvPr>
          <p:cNvSpPr>
            <a:spLocks noGrp="1"/>
          </p:cNvSpPr>
          <p:nvPr>
            <p:ph type="sldNum" sz="quarter" idx="12"/>
          </p:nvPr>
        </p:nvSpPr>
        <p:spPr/>
        <p:txBody>
          <a:bodyPr/>
          <a:lstStyle/>
          <a:p>
            <a:fld id="{1FAF3D7D-32F9-4B7D-98D0-FADE63EA620E}" type="slidenum">
              <a:rPr lang="en-AU" smtClean="0"/>
              <a:t>‹#›</a:t>
            </a:fld>
            <a:endParaRPr lang="en-AU"/>
          </a:p>
        </p:txBody>
      </p:sp>
    </p:spTree>
    <p:extLst>
      <p:ext uri="{BB962C8B-B14F-4D97-AF65-F5344CB8AC3E}">
        <p14:creationId xmlns:p14="http://schemas.microsoft.com/office/powerpoint/2010/main" val="1792499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D547E-75E2-4125-8D20-312EBEBE35F9}"/>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45B2D089-546C-45BC-A7D0-45E57BD4895A}"/>
              </a:ext>
            </a:extLst>
          </p:cNvPr>
          <p:cNvSpPr>
            <a:spLocks noGrp="1"/>
          </p:cNvSpPr>
          <p:nvPr>
            <p:ph type="dt" sz="half" idx="10"/>
          </p:nvPr>
        </p:nvSpPr>
        <p:spPr/>
        <p:txBody>
          <a:bodyPr/>
          <a:lstStyle/>
          <a:p>
            <a:fld id="{368A6DC7-685B-4DE6-B458-EFF1C5DF9A0D}" type="datetimeFigureOut">
              <a:rPr lang="en-AU" smtClean="0"/>
              <a:t>4/08/2023</a:t>
            </a:fld>
            <a:endParaRPr lang="en-AU"/>
          </a:p>
        </p:txBody>
      </p:sp>
      <p:sp>
        <p:nvSpPr>
          <p:cNvPr id="4" name="Footer Placeholder 3">
            <a:extLst>
              <a:ext uri="{FF2B5EF4-FFF2-40B4-BE49-F238E27FC236}">
                <a16:creationId xmlns:a16="http://schemas.microsoft.com/office/drawing/2014/main" id="{FE7577E9-244F-41DC-B6C2-6563CBB60AF7}"/>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3DA658A0-6743-4D17-A471-E355F6424FC9}"/>
              </a:ext>
            </a:extLst>
          </p:cNvPr>
          <p:cNvSpPr>
            <a:spLocks noGrp="1"/>
          </p:cNvSpPr>
          <p:nvPr>
            <p:ph type="sldNum" sz="quarter" idx="12"/>
          </p:nvPr>
        </p:nvSpPr>
        <p:spPr/>
        <p:txBody>
          <a:bodyPr/>
          <a:lstStyle/>
          <a:p>
            <a:fld id="{1FAF3D7D-32F9-4B7D-98D0-FADE63EA620E}" type="slidenum">
              <a:rPr lang="en-AU" smtClean="0"/>
              <a:t>‹#›</a:t>
            </a:fld>
            <a:endParaRPr lang="en-AU"/>
          </a:p>
        </p:txBody>
      </p:sp>
    </p:spTree>
    <p:extLst>
      <p:ext uri="{BB962C8B-B14F-4D97-AF65-F5344CB8AC3E}">
        <p14:creationId xmlns:p14="http://schemas.microsoft.com/office/powerpoint/2010/main" val="1755327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8D28AA-E760-4F02-ACD7-633007765182}"/>
              </a:ext>
            </a:extLst>
          </p:cNvPr>
          <p:cNvSpPr>
            <a:spLocks noGrp="1"/>
          </p:cNvSpPr>
          <p:nvPr>
            <p:ph type="dt" sz="half" idx="10"/>
          </p:nvPr>
        </p:nvSpPr>
        <p:spPr/>
        <p:txBody>
          <a:bodyPr/>
          <a:lstStyle/>
          <a:p>
            <a:fld id="{368A6DC7-685B-4DE6-B458-EFF1C5DF9A0D}" type="datetimeFigureOut">
              <a:rPr lang="en-AU" smtClean="0"/>
              <a:t>4/08/2023</a:t>
            </a:fld>
            <a:endParaRPr lang="en-AU"/>
          </a:p>
        </p:txBody>
      </p:sp>
      <p:sp>
        <p:nvSpPr>
          <p:cNvPr id="3" name="Footer Placeholder 2">
            <a:extLst>
              <a:ext uri="{FF2B5EF4-FFF2-40B4-BE49-F238E27FC236}">
                <a16:creationId xmlns:a16="http://schemas.microsoft.com/office/drawing/2014/main" id="{08D63E15-D732-4878-8429-A0291528804A}"/>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3FB29EAF-6C20-4AC6-8894-AC32791E975A}"/>
              </a:ext>
            </a:extLst>
          </p:cNvPr>
          <p:cNvSpPr>
            <a:spLocks noGrp="1"/>
          </p:cNvSpPr>
          <p:nvPr>
            <p:ph type="sldNum" sz="quarter" idx="12"/>
          </p:nvPr>
        </p:nvSpPr>
        <p:spPr/>
        <p:txBody>
          <a:bodyPr/>
          <a:lstStyle/>
          <a:p>
            <a:fld id="{1FAF3D7D-32F9-4B7D-98D0-FADE63EA620E}" type="slidenum">
              <a:rPr lang="en-AU" smtClean="0"/>
              <a:t>‹#›</a:t>
            </a:fld>
            <a:endParaRPr lang="en-AU"/>
          </a:p>
        </p:txBody>
      </p:sp>
    </p:spTree>
    <p:extLst>
      <p:ext uri="{BB962C8B-B14F-4D97-AF65-F5344CB8AC3E}">
        <p14:creationId xmlns:p14="http://schemas.microsoft.com/office/powerpoint/2010/main" val="840165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DE575-8B79-4397-9304-E03CC4DE97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8EC55D5A-B372-410B-80A9-39B2085A3D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51620BEC-F145-4646-A571-99221314C4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D758C1-63FF-4937-95CF-4BE8569DDEBD}"/>
              </a:ext>
            </a:extLst>
          </p:cNvPr>
          <p:cNvSpPr>
            <a:spLocks noGrp="1"/>
          </p:cNvSpPr>
          <p:nvPr>
            <p:ph type="dt" sz="half" idx="10"/>
          </p:nvPr>
        </p:nvSpPr>
        <p:spPr/>
        <p:txBody>
          <a:bodyPr/>
          <a:lstStyle/>
          <a:p>
            <a:fld id="{368A6DC7-685B-4DE6-B458-EFF1C5DF9A0D}" type="datetimeFigureOut">
              <a:rPr lang="en-AU" smtClean="0"/>
              <a:t>4/08/2023</a:t>
            </a:fld>
            <a:endParaRPr lang="en-AU"/>
          </a:p>
        </p:txBody>
      </p:sp>
      <p:sp>
        <p:nvSpPr>
          <p:cNvPr id="6" name="Footer Placeholder 5">
            <a:extLst>
              <a:ext uri="{FF2B5EF4-FFF2-40B4-BE49-F238E27FC236}">
                <a16:creationId xmlns:a16="http://schemas.microsoft.com/office/drawing/2014/main" id="{2D393B8D-61FE-44B6-9D60-999A2610B14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6DF87A3-5B83-46A7-994D-BAF4241E6351}"/>
              </a:ext>
            </a:extLst>
          </p:cNvPr>
          <p:cNvSpPr>
            <a:spLocks noGrp="1"/>
          </p:cNvSpPr>
          <p:nvPr>
            <p:ph type="sldNum" sz="quarter" idx="12"/>
          </p:nvPr>
        </p:nvSpPr>
        <p:spPr/>
        <p:txBody>
          <a:bodyPr/>
          <a:lstStyle/>
          <a:p>
            <a:fld id="{1FAF3D7D-32F9-4B7D-98D0-FADE63EA620E}" type="slidenum">
              <a:rPr lang="en-AU" smtClean="0"/>
              <a:t>‹#›</a:t>
            </a:fld>
            <a:endParaRPr lang="en-AU"/>
          </a:p>
        </p:txBody>
      </p:sp>
    </p:spTree>
    <p:extLst>
      <p:ext uri="{BB962C8B-B14F-4D97-AF65-F5344CB8AC3E}">
        <p14:creationId xmlns:p14="http://schemas.microsoft.com/office/powerpoint/2010/main" val="2385667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8F3CD-8B21-4AA7-969F-FDE0478C3F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0B2C6E14-78CA-4254-840A-FF98D9BBCC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BAFFE1A-E90E-40A5-BEA3-4C87ACD9E2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2F2975-54B2-40CE-B088-AB872A170853}"/>
              </a:ext>
            </a:extLst>
          </p:cNvPr>
          <p:cNvSpPr>
            <a:spLocks noGrp="1"/>
          </p:cNvSpPr>
          <p:nvPr>
            <p:ph type="dt" sz="half" idx="10"/>
          </p:nvPr>
        </p:nvSpPr>
        <p:spPr/>
        <p:txBody>
          <a:bodyPr/>
          <a:lstStyle/>
          <a:p>
            <a:fld id="{368A6DC7-685B-4DE6-B458-EFF1C5DF9A0D}" type="datetimeFigureOut">
              <a:rPr lang="en-AU" smtClean="0"/>
              <a:t>4/08/2023</a:t>
            </a:fld>
            <a:endParaRPr lang="en-AU"/>
          </a:p>
        </p:txBody>
      </p:sp>
      <p:sp>
        <p:nvSpPr>
          <p:cNvPr id="6" name="Footer Placeholder 5">
            <a:extLst>
              <a:ext uri="{FF2B5EF4-FFF2-40B4-BE49-F238E27FC236}">
                <a16:creationId xmlns:a16="http://schemas.microsoft.com/office/drawing/2014/main" id="{44EA4DAB-F442-4865-96D4-224BF95E570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F462DC9-2F8B-4F7D-868D-2D331DCF9357}"/>
              </a:ext>
            </a:extLst>
          </p:cNvPr>
          <p:cNvSpPr>
            <a:spLocks noGrp="1"/>
          </p:cNvSpPr>
          <p:nvPr>
            <p:ph type="sldNum" sz="quarter" idx="12"/>
          </p:nvPr>
        </p:nvSpPr>
        <p:spPr/>
        <p:txBody>
          <a:bodyPr/>
          <a:lstStyle/>
          <a:p>
            <a:fld id="{1FAF3D7D-32F9-4B7D-98D0-FADE63EA620E}" type="slidenum">
              <a:rPr lang="en-AU" smtClean="0"/>
              <a:t>‹#›</a:t>
            </a:fld>
            <a:endParaRPr lang="en-AU"/>
          </a:p>
        </p:txBody>
      </p:sp>
    </p:spTree>
    <p:extLst>
      <p:ext uri="{BB962C8B-B14F-4D97-AF65-F5344CB8AC3E}">
        <p14:creationId xmlns:p14="http://schemas.microsoft.com/office/powerpoint/2010/main" val="3907989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FC4FC5-C161-4566-A0F6-FBDD776FE7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E2FEF94-BE03-4BFD-9955-FCD846CD68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0853659-C0B1-4900-B545-DDA3168928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8A6DC7-685B-4DE6-B458-EFF1C5DF9A0D}" type="datetimeFigureOut">
              <a:rPr lang="en-AU" smtClean="0"/>
              <a:t>4/08/2023</a:t>
            </a:fld>
            <a:endParaRPr lang="en-AU"/>
          </a:p>
        </p:txBody>
      </p:sp>
      <p:sp>
        <p:nvSpPr>
          <p:cNvPr id="5" name="Footer Placeholder 4">
            <a:extLst>
              <a:ext uri="{FF2B5EF4-FFF2-40B4-BE49-F238E27FC236}">
                <a16:creationId xmlns:a16="http://schemas.microsoft.com/office/drawing/2014/main" id="{F7CACC79-90DB-4515-AE03-8BFD36AF16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E0AF2304-BCA1-4A01-B8FD-0D681AD809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AF3D7D-32F9-4B7D-98D0-FADE63EA620E}" type="slidenum">
              <a:rPr lang="en-AU" smtClean="0"/>
              <a:t>‹#›</a:t>
            </a:fld>
            <a:endParaRPr lang="en-AU"/>
          </a:p>
        </p:txBody>
      </p:sp>
    </p:spTree>
    <p:extLst>
      <p:ext uri="{BB962C8B-B14F-4D97-AF65-F5344CB8AC3E}">
        <p14:creationId xmlns:p14="http://schemas.microsoft.com/office/powerpoint/2010/main" val="510768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FCAFBA73-86A3-48E9-845B-D207FB3F6626}"/>
              </a:ext>
            </a:extLst>
          </p:cNvPr>
          <p:cNvSpPr txBox="1">
            <a:spLocks/>
          </p:cNvSpPr>
          <p:nvPr/>
        </p:nvSpPr>
        <p:spPr>
          <a:xfrm>
            <a:off x="804672" y="2145980"/>
            <a:ext cx="4766330" cy="145405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Aft>
                <a:spcPts val="600"/>
              </a:spcAft>
            </a:pPr>
            <a:r>
              <a:rPr lang="en-US" sz="4800" kern="1200" dirty="0">
                <a:solidFill>
                  <a:srgbClr val="294F4A"/>
                </a:solidFill>
                <a:latin typeface="Arbeit Medium" panose="00000600000000000000" pitchFamily="50" charset="0"/>
              </a:rPr>
              <a:t>‘Stepping back </a:t>
            </a:r>
            <a:br>
              <a:rPr lang="en-US" sz="4800" kern="1200" dirty="0">
                <a:solidFill>
                  <a:srgbClr val="294F4A"/>
                </a:solidFill>
                <a:latin typeface="Arbeit Medium" panose="00000600000000000000" pitchFamily="50" charset="0"/>
              </a:rPr>
            </a:br>
            <a:r>
              <a:rPr lang="en-US" sz="4800" kern="1200" dirty="0">
                <a:solidFill>
                  <a:srgbClr val="294F4A"/>
                </a:solidFill>
                <a:latin typeface="Arbeit Medium" panose="00000600000000000000" pitchFamily="50" charset="0"/>
              </a:rPr>
              <a:t>from stepping in’</a:t>
            </a:r>
          </a:p>
        </p:txBody>
      </p:sp>
      <p:grpSp>
        <p:nvGrpSpPr>
          <p:cNvPr id="39" name="Group 38">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18240" y="-16714"/>
            <a:ext cx="6373761" cy="6874714"/>
            <a:chOff x="5818240" y="-1"/>
            <a:chExt cx="6373761" cy="6874714"/>
          </a:xfrm>
        </p:grpSpPr>
        <p:sp>
          <p:nvSpPr>
            <p:cNvPr id="40" name="Freeform: Shape 39">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descr="Logo&#10;&#10;Description automatically generated">
            <a:extLst>
              <a:ext uri="{FF2B5EF4-FFF2-40B4-BE49-F238E27FC236}">
                <a16:creationId xmlns:a16="http://schemas.microsoft.com/office/drawing/2014/main" id="{CFCE5F28-357F-479F-9EC9-71EEB189746F}"/>
              </a:ext>
            </a:extLst>
          </p:cNvPr>
          <p:cNvPicPr>
            <a:picLocks noChangeAspect="1"/>
          </p:cNvPicPr>
          <p:nvPr/>
        </p:nvPicPr>
        <p:blipFill>
          <a:blip r:embed="rId2"/>
          <a:stretch>
            <a:fillRect/>
          </a:stretch>
        </p:blipFill>
        <p:spPr>
          <a:xfrm>
            <a:off x="7880604" y="2777704"/>
            <a:ext cx="3506724" cy="2214773"/>
          </a:xfrm>
          <a:prstGeom prst="rect">
            <a:avLst/>
          </a:prstGeom>
        </p:spPr>
      </p:pic>
      <p:sp>
        <p:nvSpPr>
          <p:cNvPr id="18" name="Title 1">
            <a:extLst>
              <a:ext uri="{FF2B5EF4-FFF2-40B4-BE49-F238E27FC236}">
                <a16:creationId xmlns:a16="http://schemas.microsoft.com/office/drawing/2014/main" id="{949814EF-1FB1-F78C-3CAB-B7467474CF4C}"/>
              </a:ext>
            </a:extLst>
          </p:cNvPr>
          <p:cNvSpPr txBox="1">
            <a:spLocks/>
          </p:cNvSpPr>
          <p:nvPr/>
        </p:nvSpPr>
        <p:spPr>
          <a:xfrm>
            <a:off x="804672" y="3764708"/>
            <a:ext cx="6004919" cy="1312902"/>
          </a:xfrm>
          <a:prstGeom prst="rect">
            <a:avLst/>
          </a:prstGeom>
        </p:spPr>
        <p:txBody>
          <a:bodyPr vert="horz" lIns="91440" tIns="45720" rIns="91440" bIns="45720" rtlCol="0" anchor="t">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Aft>
                <a:spcPts val="1200"/>
              </a:spcAft>
            </a:pPr>
            <a:r>
              <a:rPr lang="en-US" sz="1900" dirty="0">
                <a:solidFill>
                  <a:srgbClr val="44546A"/>
                </a:solidFill>
                <a:latin typeface="Arbeit Book" panose="00000400000000000000" pitchFamily="50" charset="0"/>
                <a:ea typeface="+mn-ea"/>
                <a:cs typeface="+mn-cs"/>
              </a:rPr>
              <a:t>Bite Sized Professional Development</a:t>
            </a:r>
          </a:p>
          <a:p>
            <a:pPr algn="l">
              <a:spcAft>
                <a:spcPts val="1200"/>
              </a:spcAft>
            </a:pPr>
            <a:r>
              <a:rPr lang="en-US" sz="3000" dirty="0">
                <a:solidFill>
                  <a:srgbClr val="44546A"/>
                </a:solidFill>
                <a:latin typeface="Arbeit Book" panose="00000400000000000000" pitchFamily="50" charset="0"/>
                <a:ea typeface="+mn-ea"/>
                <a:cs typeface="+mn-cs"/>
              </a:rPr>
              <a:t>Support Planning and </a:t>
            </a:r>
          </a:p>
          <a:p>
            <a:pPr algn="l">
              <a:spcAft>
                <a:spcPts val="1200"/>
              </a:spcAft>
            </a:pPr>
            <a:r>
              <a:rPr lang="en-US" sz="3000" dirty="0">
                <a:solidFill>
                  <a:srgbClr val="44546A"/>
                </a:solidFill>
                <a:latin typeface="Arbeit Book" panose="00000400000000000000" pitchFamily="50" charset="0"/>
                <a:ea typeface="+mn-ea"/>
                <a:cs typeface="+mn-cs"/>
              </a:rPr>
              <a:t>Delivering </a:t>
            </a:r>
            <a:r>
              <a:rPr lang="en-US" sz="3000" dirty="0" err="1">
                <a:solidFill>
                  <a:srgbClr val="44546A"/>
                </a:solidFill>
                <a:latin typeface="Arbeit Book" panose="00000400000000000000" pitchFamily="50" charset="0"/>
                <a:ea typeface="+mn-ea"/>
                <a:cs typeface="+mn-cs"/>
              </a:rPr>
              <a:t>Reablement</a:t>
            </a:r>
            <a:r>
              <a:rPr lang="en-US" sz="3000" dirty="0">
                <a:solidFill>
                  <a:srgbClr val="44546A"/>
                </a:solidFill>
                <a:latin typeface="Arbeit Book" panose="00000400000000000000" pitchFamily="50" charset="0"/>
                <a:ea typeface="+mn-ea"/>
                <a:cs typeface="+mn-cs"/>
              </a:rPr>
              <a:t> - Part 2</a:t>
            </a:r>
          </a:p>
        </p:txBody>
      </p:sp>
    </p:spTree>
    <p:extLst>
      <p:ext uri="{BB962C8B-B14F-4D97-AF65-F5344CB8AC3E}">
        <p14:creationId xmlns:p14="http://schemas.microsoft.com/office/powerpoint/2010/main" val="32434388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500"/>
                                  </p:stCondLst>
                                  <p:childTnLst>
                                    <p:set>
                                      <p:cBhvr>
                                        <p:cTn id="11" dur="1" fill="hold">
                                          <p:stCondLst>
                                            <p:cond delay="0"/>
                                          </p:stCondLst>
                                        </p:cTn>
                                        <p:tgtEl>
                                          <p:spTgt spid="18">
                                            <p:txEl>
                                              <p:pRg st="1" end="1"/>
                                            </p:txEl>
                                          </p:spTgt>
                                        </p:tgtEl>
                                        <p:attrNameLst>
                                          <p:attrName>style.visibility</p:attrName>
                                        </p:attrNameLst>
                                      </p:cBhvr>
                                      <p:to>
                                        <p:strVal val="visible"/>
                                      </p:to>
                                    </p:set>
                                    <p:anim calcmode="lin" valueType="num">
                                      <p:cBhvr additive="base">
                                        <p:cTn id="12" dur="500" fill="hold"/>
                                        <p:tgtEl>
                                          <p:spTgt spid="18">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8">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1500"/>
                            </p:stCondLst>
                            <p:childTnLst>
                              <p:par>
                                <p:cTn id="15" presetID="2" presetClass="entr" presetSubtype="8" fill="hold" nodeType="afterEffect">
                                  <p:stCondLst>
                                    <p:cond delay="500"/>
                                  </p:stCondLst>
                                  <p:childTnLst>
                                    <p:set>
                                      <p:cBhvr>
                                        <p:cTn id="16" dur="1" fill="hold">
                                          <p:stCondLst>
                                            <p:cond delay="0"/>
                                          </p:stCondLst>
                                        </p:cTn>
                                        <p:tgtEl>
                                          <p:spTgt spid="18">
                                            <p:txEl>
                                              <p:pRg st="2" end="2"/>
                                            </p:txEl>
                                          </p:spTgt>
                                        </p:tgtEl>
                                        <p:attrNameLst>
                                          <p:attrName>style.visibility</p:attrName>
                                        </p:attrNameLst>
                                      </p:cBhvr>
                                      <p:to>
                                        <p:strVal val="visible"/>
                                      </p:to>
                                    </p:set>
                                    <p:anim calcmode="lin" valueType="num">
                                      <p:cBhvr additive="base">
                                        <p:cTn id="17" dur="500" fill="hold"/>
                                        <p:tgtEl>
                                          <p:spTgt spid="18">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8">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16CD5-AA63-4F99-BA3D-47E6FB3F6431}"/>
              </a:ext>
            </a:extLst>
          </p:cNvPr>
          <p:cNvSpPr>
            <a:spLocks noGrp="1"/>
          </p:cNvSpPr>
          <p:nvPr>
            <p:ph type="title"/>
          </p:nvPr>
        </p:nvSpPr>
        <p:spPr>
          <a:xfrm>
            <a:off x="630936" y="495992"/>
            <a:ext cx="4195140" cy="5638831"/>
          </a:xfrm>
          <a:noFill/>
        </p:spPr>
        <p:txBody>
          <a:bodyPr vert="horz" lIns="91440" tIns="45720" rIns="91440" bIns="45720" rtlCol="0" anchor="ctr">
            <a:normAutofit/>
          </a:bodyPr>
          <a:lstStyle/>
          <a:p>
            <a:r>
              <a:rPr lang="en-US" sz="4800" kern="1200" dirty="0">
                <a:solidFill>
                  <a:srgbClr val="294F4A"/>
                </a:solidFill>
                <a:latin typeface="Arbeit Book" panose="00000400000000000000" pitchFamily="50" charset="0"/>
              </a:rPr>
              <a:t>Session objectives</a:t>
            </a:r>
          </a:p>
        </p:txBody>
      </p:sp>
      <p:sp>
        <p:nvSpPr>
          <p:cNvPr id="5" name="Freeform: Shape 4">
            <a:extLst>
              <a:ext uri="{FF2B5EF4-FFF2-40B4-BE49-F238E27FC236}">
                <a16:creationId xmlns:a16="http://schemas.microsoft.com/office/drawing/2014/main" id="{17505995-81FE-C98C-8DB4-900489B5350F}"/>
              </a:ext>
            </a:extLst>
          </p:cNvPr>
          <p:cNvSpPr/>
          <p:nvPr/>
        </p:nvSpPr>
        <p:spPr>
          <a:xfrm>
            <a:off x="4734367" y="1058963"/>
            <a:ext cx="5899766" cy="641831"/>
          </a:xfrm>
          <a:custGeom>
            <a:avLst/>
            <a:gdLst>
              <a:gd name="connsiteX0" fmla="*/ 0 w 6253721"/>
              <a:gd name="connsiteY0" fmla="*/ 127923 h 767520"/>
              <a:gd name="connsiteX1" fmla="*/ 127923 w 6253721"/>
              <a:gd name="connsiteY1" fmla="*/ 0 h 767520"/>
              <a:gd name="connsiteX2" fmla="*/ 6125798 w 6253721"/>
              <a:gd name="connsiteY2" fmla="*/ 0 h 767520"/>
              <a:gd name="connsiteX3" fmla="*/ 6253721 w 6253721"/>
              <a:gd name="connsiteY3" fmla="*/ 127923 h 767520"/>
              <a:gd name="connsiteX4" fmla="*/ 6253721 w 6253721"/>
              <a:gd name="connsiteY4" fmla="*/ 639597 h 767520"/>
              <a:gd name="connsiteX5" fmla="*/ 6125798 w 6253721"/>
              <a:gd name="connsiteY5" fmla="*/ 767520 h 767520"/>
              <a:gd name="connsiteX6" fmla="*/ 127923 w 6253721"/>
              <a:gd name="connsiteY6" fmla="*/ 767520 h 767520"/>
              <a:gd name="connsiteX7" fmla="*/ 0 w 6253721"/>
              <a:gd name="connsiteY7" fmla="*/ 639597 h 767520"/>
              <a:gd name="connsiteX8" fmla="*/ 0 w 6253721"/>
              <a:gd name="connsiteY8" fmla="*/ 127923 h 76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53721" h="767520">
                <a:moveTo>
                  <a:pt x="0" y="127923"/>
                </a:moveTo>
                <a:cubicBezTo>
                  <a:pt x="0" y="57273"/>
                  <a:pt x="57273" y="0"/>
                  <a:pt x="127923" y="0"/>
                </a:cubicBezTo>
                <a:lnTo>
                  <a:pt x="6125798" y="0"/>
                </a:lnTo>
                <a:cubicBezTo>
                  <a:pt x="6196448" y="0"/>
                  <a:pt x="6253721" y="57273"/>
                  <a:pt x="6253721" y="127923"/>
                </a:cubicBezTo>
                <a:lnTo>
                  <a:pt x="6253721" y="639597"/>
                </a:lnTo>
                <a:cubicBezTo>
                  <a:pt x="6253721" y="710247"/>
                  <a:pt x="6196448" y="767520"/>
                  <a:pt x="6125798" y="767520"/>
                </a:cubicBezTo>
                <a:lnTo>
                  <a:pt x="127923" y="767520"/>
                </a:lnTo>
                <a:cubicBezTo>
                  <a:pt x="57273" y="767520"/>
                  <a:pt x="0" y="710247"/>
                  <a:pt x="0" y="639597"/>
                </a:cubicBezTo>
                <a:lnTo>
                  <a:pt x="0" y="127923"/>
                </a:lnTo>
                <a:close/>
              </a:path>
            </a:pathLst>
          </a:custGeom>
          <a:solidFill>
            <a:srgbClr val="294F4A"/>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59387" tIns="159387" rIns="159387" bIns="159387" numCol="1" spcCol="1270" anchor="ctr" anchorCtr="0">
            <a:noAutofit/>
          </a:bodyPr>
          <a:lstStyle/>
          <a:p>
            <a:pPr marL="0" lvl="0" indent="0" algn="l" defTabSz="1422400">
              <a:lnSpc>
                <a:spcPct val="90000"/>
              </a:lnSpc>
              <a:spcBef>
                <a:spcPct val="0"/>
              </a:spcBef>
              <a:spcAft>
                <a:spcPct val="35000"/>
              </a:spcAft>
              <a:buNone/>
            </a:pPr>
            <a:r>
              <a:rPr lang="en-US" sz="3200" kern="1200" dirty="0">
                <a:latin typeface="Arbeit Medium" panose="00000600000000000000" pitchFamily="50" charset="0"/>
              </a:rPr>
              <a:t>Participants in this session will:</a:t>
            </a:r>
          </a:p>
        </p:txBody>
      </p:sp>
      <p:sp>
        <p:nvSpPr>
          <p:cNvPr id="9" name="Freeform: Shape 8">
            <a:extLst>
              <a:ext uri="{FF2B5EF4-FFF2-40B4-BE49-F238E27FC236}">
                <a16:creationId xmlns:a16="http://schemas.microsoft.com/office/drawing/2014/main" id="{BDCEBA5F-F1C3-B3C2-B1F3-9EA4E6F981B5}"/>
              </a:ext>
            </a:extLst>
          </p:cNvPr>
          <p:cNvSpPr/>
          <p:nvPr/>
        </p:nvSpPr>
        <p:spPr>
          <a:xfrm>
            <a:off x="4331970" y="2063344"/>
            <a:ext cx="7229095" cy="3874877"/>
          </a:xfrm>
          <a:custGeom>
            <a:avLst/>
            <a:gdLst>
              <a:gd name="connsiteX0" fmla="*/ 0 w 6253721"/>
              <a:gd name="connsiteY0" fmla="*/ 0 h 4173120"/>
              <a:gd name="connsiteX1" fmla="*/ 6253721 w 6253721"/>
              <a:gd name="connsiteY1" fmla="*/ 0 h 4173120"/>
              <a:gd name="connsiteX2" fmla="*/ 6253721 w 6253721"/>
              <a:gd name="connsiteY2" fmla="*/ 4173120 h 4173120"/>
              <a:gd name="connsiteX3" fmla="*/ 0 w 6253721"/>
              <a:gd name="connsiteY3" fmla="*/ 4173120 h 4173120"/>
              <a:gd name="connsiteX4" fmla="*/ 0 w 6253721"/>
              <a:gd name="connsiteY4" fmla="*/ 0 h 41731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53721" h="4173120">
                <a:moveTo>
                  <a:pt x="0" y="0"/>
                </a:moveTo>
                <a:lnTo>
                  <a:pt x="6253721" y="0"/>
                </a:lnTo>
                <a:lnTo>
                  <a:pt x="6253721" y="4173120"/>
                </a:lnTo>
                <a:lnTo>
                  <a:pt x="0" y="417312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8556" tIns="40640" rIns="227584" bIns="40640" numCol="1" spcCol="1270" anchor="t" anchorCtr="0">
            <a:noAutofit/>
          </a:bodyPr>
          <a:lstStyle/>
          <a:p>
            <a:pPr marL="342900" lvl="1" indent="-342900" defTabSz="1111250">
              <a:spcAft>
                <a:spcPts val="300"/>
              </a:spcAft>
              <a:buFont typeface="Arial" panose="020B0604020202020204" pitchFamily="34" charset="0"/>
              <a:buChar char="•"/>
            </a:pPr>
            <a:r>
              <a:rPr lang="en-US" sz="2400" dirty="0">
                <a:solidFill>
                  <a:srgbClr val="44546A"/>
                </a:solidFill>
                <a:latin typeface="Arbeit Light"/>
              </a:rPr>
              <a:t>Revisit the elements of good practice support planning from Part 1 </a:t>
            </a:r>
            <a:endParaRPr lang="en-US" sz="2400" dirty="0">
              <a:solidFill>
                <a:srgbClr val="44546A"/>
              </a:solidFill>
              <a:latin typeface="Arbeit Light" panose="00000300000000000000" pitchFamily="50" charset="0"/>
            </a:endParaRPr>
          </a:p>
          <a:p>
            <a:pPr marL="342900" indent="-342900">
              <a:spcAft>
                <a:spcPts val="300"/>
              </a:spcAft>
              <a:buFont typeface="Arial" panose="020B0604020202020204" pitchFamily="34" charset="0"/>
              <a:buChar char="•"/>
            </a:pPr>
            <a:r>
              <a:rPr lang="en-US" sz="2400" dirty="0">
                <a:solidFill>
                  <a:srgbClr val="44546A"/>
                </a:solidFill>
                <a:latin typeface="Arbeit Light"/>
              </a:rPr>
              <a:t>Apply learning from </a:t>
            </a:r>
            <a:r>
              <a:rPr lang="en-US" sz="2400" b="1" dirty="0">
                <a:solidFill>
                  <a:srgbClr val="44546A"/>
                </a:solidFill>
                <a:latin typeface="Arbeit Light"/>
              </a:rPr>
              <a:t>Support Planning and Delivering </a:t>
            </a:r>
            <a:r>
              <a:rPr lang="en-US" sz="2400" b="1" dirty="0" err="1">
                <a:solidFill>
                  <a:srgbClr val="44546A"/>
                </a:solidFill>
                <a:latin typeface="Arbeit Light"/>
              </a:rPr>
              <a:t>Reablement</a:t>
            </a:r>
            <a:r>
              <a:rPr lang="en-US" sz="2400" b="1" dirty="0">
                <a:solidFill>
                  <a:srgbClr val="44546A"/>
                </a:solidFill>
                <a:latin typeface="Arbeit Light"/>
              </a:rPr>
              <a:t> - Part 1 </a:t>
            </a:r>
            <a:r>
              <a:rPr lang="en-US" sz="2400" dirty="0">
                <a:solidFill>
                  <a:srgbClr val="44546A"/>
                </a:solidFill>
                <a:latin typeface="Arbeit Light"/>
              </a:rPr>
              <a:t>into practice when developing support plans </a:t>
            </a:r>
          </a:p>
          <a:p>
            <a:pPr marL="342900" lvl="1" indent="-342900" defTabSz="1111250">
              <a:spcAft>
                <a:spcPts val="300"/>
              </a:spcAft>
              <a:buFont typeface="Arial" panose="020B0604020202020204" pitchFamily="34" charset="0"/>
              <a:buChar char="•"/>
            </a:pPr>
            <a:r>
              <a:rPr lang="en-US" sz="2400" dirty="0">
                <a:solidFill>
                  <a:srgbClr val="44546A"/>
                </a:solidFill>
                <a:latin typeface="Arbeit Light"/>
              </a:rPr>
              <a:t>Identify any gaps in knowledge and skills when developing good practice support plans and how to address them </a:t>
            </a:r>
          </a:p>
          <a:p>
            <a:endParaRPr lang="en-US" sz="2500" dirty="0">
              <a:latin typeface="Arbeit Light" panose="00000300000000000000" pitchFamily="50" charset="0"/>
              <a:cs typeface="Calibri"/>
            </a:endParaRPr>
          </a:p>
        </p:txBody>
      </p:sp>
    </p:spTree>
    <p:custDataLst>
      <p:tags r:id="rId1"/>
    </p:custDataLst>
    <p:extLst>
      <p:ext uri="{BB962C8B-B14F-4D97-AF65-F5344CB8AC3E}">
        <p14:creationId xmlns:p14="http://schemas.microsoft.com/office/powerpoint/2010/main" val="190237164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500" fill="hold"/>
                                        <p:tgtEl>
                                          <p:spTgt spid="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fill="hold"/>
                                        <p:tgtEl>
                                          <p:spTgt spid="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77C0DBAB-3484-A0BE-B444-D4414D11BEA6}"/>
              </a:ext>
            </a:extLst>
          </p:cNvPr>
          <p:cNvPicPr>
            <a:picLocks noChangeAspect="1"/>
          </p:cNvPicPr>
          <p:nvPr/>
        </p:nvPicPr>
        <p:blipFill>
          <a:blip r:embed="rId2">
            <a:alphaModFix amt="35000"/>
            <a:extLst>
              <a:ext uri="{28A0092B-C50C-407E-A947-70E740481C1C}">
                <a14:useLocalDpi xmlns:a14="http://schemas.microsoft.com/office/drawing/2010/main" val="0"/>
              </a:ext>
            </a:extLst>
          </a:blip>
          <a:srcRect l="14418" r="14418"/>
          <a:stretch/>
        </p:blipFill>
        <p:spPr>
          <a:xfrm>
            <a:off x="3717989" y="0"/>
            <a:ext cx="8668512" cy="6857990"/>
          </a:xfrm>
          <a:prstGeom prst="rect">
            <a:avLst/>
          </a:prstGeom>
        </p:spPr>
      </p:pic>
      <p:sp>
        <p:nvSpPr>
          <p:cNvPr id="6" name="Freeform: Shape 5">
            <a:extLst>
              <a:ext uri="{FF2B5EF4-FFF2-40B4-BE49-F238E27FC236}">
                <a16:creationId xmlns:a16="http://schemas.microsoft.com/office/drawing/2014/main" id="{CAEB6DF8-8D27-45F9-B8C9-8CB4CC69926A}"/>
              </a:ext>
            </a:extLst>
          </p:cNvPr>
          <p:cNvSpPr/>
          <p:nvPr/>
        </p:nvSpPr>
        <p:spPr>
          <a:xfrm>
            <a:off x="4538167" y="1646410"/>
            <a:ext cx="7017638" cy="4715598"/>
          </a:xfrm>
          <a:custGeom>
            <a:avLst/>
            <a:gdLst>
              <a:gd name="connsiteX0" fmla="*/ 0 w 6253721"/>
              <a:gd name="connsiteY0" fmla="*/ 0 h 4173120"/>
              <a:gd name="connsiteX1" fmla="*/ 6253721 w 6253721"/>
              <a:gd name="connsiteY1" fmla="*/ 0 h 4173120"/>
              <a:gd name="connsiteX2" fmla="*/ 6253721 w 6253721"/>
              <a:gd name="connsiteY2" fmla="*/ 4173120 h 4173120"/>
              <a:gd name="connsiteX3" fmla="*/ 0 w 6253721"/>
              <a:gd name="connsiteY3" fmla="*/ 4173120 h 4173120"/>
              <a:gd name="connsiteX4" fmla="*/ 0 w 6253721"/>
              <a:gd name="connsiteY4" fmla="*/ 0 h 41731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53721" h="4173120">
                <a:moveTo>
                  <a:pt x="0" y="0"/>
                </a:moveTo>
                <a:lnTo>
                  <a:pt x="6253721" y="0"/>
                </a:lnTo>
                <a:lnTo>
                  <a:pt x="6253721" y="4173120"/>
                </a:lnTo>
                <a:lnTo>
                  <a:pt x="0" y="417312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8556" tIns="40640" rIns="227584" bIns="40640" numCol="1" spcCol="1270" anchor="t" anchorCtr="0">
            <a:noAutofit/>
          </a:bodyPr>
          <a:lstStyle/>
          <a:p>
            <a:pPr marL="342900" indent="-342900">
              <a:buFont typeface="Arial" panose="020B0604020202020204" pitchFamily="34" charset="0"/>
              <a:buChar char="•"/>
            </a:pPr>
            <a:endParaRPr lang="en-US" sz="2500">
              <a:latin typeface="Arbeit Light" panose="00000300000000000000" pitchFamily="50" charset="0"/>
              <a:cs typeface="Calibri"/>
            </a:endParaRPr>
          </a:p>
        </p:txBody>
      </p:sp>
      <p:sp>
        <p:nvSpPr>
          <p:cNvPr id="8" name="Freeform: Shape 7">
            <a:extLst>
              <a:ext uri="{FF2B5EF4-FFF2-40B4-BE49-F238E27FC236}">
                <a16:creationId xmlns:a16="http://schemas.microsoft.com/office/drawing/2014/main" id="{6BD56C62-CF1D-60BD-9EF2-4E02F9988FB4}"/>
              </a:ext>
            </a:extLst>
          </p:cNvPr>
          <p:cNvSpPr/>
          <p:nvPr/>
        </p:nvSpPr>
        <p:spPr>
          <a:xfrm>
            <a:off x="4877956" y="2114550"/>
            <a:ext cx="6630096" cy="4247458"/>
          </a:xfrm>
          <a:custGeom>
            <a:avLst/>
            <a:gdLst>
              <a:gd name="connsiteX0" fmla="*/ 0 w 6253721"/>
              <a:gd name="connsiteY0" fmla="*/ 0 h 4173120"/>
              <a:gd name="connsiteX1" fmla="*/ 6253721 w 6253721"/>
              <a:gd name="connsiteY1" fmla="*/ 0 h 4173120"/>
              <a:gd name="connsiteX2" fmla="*/ 6253721 w 6253721"/>
              <a:gd name="connsiteY2" fmla="*/ 4173120 h 4173120"/>
              <a:gd name="connsiteX3" fmla="*/ 0 w 6253721"/>
              <a:gd name="connsiteY3" fmla="*/ 4173120 h 4173120"/>
              <a:gd name="connsiteX4" fmla="*/ 0 w 6253721"/>
              <a:gd name="connsiteY4" fmla="*/ 0 h 41731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53721" h="4173120">
                <a:moveTo>
                  <a:pt x="0" y="0"/>
                </a:moveTo>
                <a:lnTo>
                  <a:pt x="6253721" y="0"/>
                </a:lnTo>
                <a:lnTo>
                  <a:pt x="6253721" y="4173120"/>
                </a:lnTo>
                <a:lnTo>
                  <a:pt x="0" y="417312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8556" tIns="40640" rIns="227584" bIns="40640" numCol="1" spcCol="1270" anchor="t" anchorCtr="0">
            <a:noAutofit/>
          </a:bodyPr>
          <a:lstStyle/>
          <a:p>
            <a:pPr marL="342900" indent="-342900">
              <a:spcAft>
                <a:spcPts val="300"/>
              </a:spcAft>
              <a:buFont typeface="Arial" panose="020B0604020202020204" pitchFamily="34" charset="0"/>
              <a:buChar char="•"/>
            </a:pPr>
            <a:r>
              <a:rPr lang="en-US" sz="2400">
                <a:solidFill>
                  <a:srgbClr val="44546A"/>
                </a:solidFill>
                <a:latin typeface="Arbeit Light" panose="00000300000000000000" pitchFamily="50" charset="0"/>
              </a:rPr>
              <a:t>Provides guidance for client, carers and staff</a:t>
            </a:r>
          </a:p>
          <a:p>
            <a:pPr marL="342900" indent="-342900">
              <a:spcAft>
                <a:spcPts val="300"/>
              </a:spcAft>
              <a:buFont typeface="Arial" panose="020B0604020202020204" pitchFamily="34" charset="0"/>
              <a:buChar char="•"/>
            </a:pPr>
            <a:r>
              <a:rPr lang="en-US" sz="2400">
                <a:solidFill>
                  <a:srgbClr val="44546A"/>
                </a:solidFill>
                <a:latin typeface="Arbeit Light" panose="00000300000000000000" pitchFamily="50" charset="0"/>
              </a:rPr>
              <a:t>Builds on information collected at assessment</a:t>
            </a:r>
          </a:p>
          <a:p>
            <a:pPr marL="342900" indent="-342900">
              <a:spcAft>
                <a:spcPts val="300"/>
              </a:spcAft>
              <a:buFont typeface="Arial" panose="020B0604020202020204" pitchFamily="34" charset="0"/>
              <a:buChar char="•"/>
            </a:pPr>
            <a:r>
              <a:rPr lang="en-US" sz="2400">
                <a:solidFill>
                  <a:srgbClr val="44546A"/>
                </a:solidFill>
                <a:latin typeface="Arbeit Light" panose="00000300000000000000" pitchFamily="50" charset="0"/>
              </a:rPr>
              <a:t>Ensures that we get to the heart of what really matters to people, and informs the best possible solution </a:t>
            </a:r>
          </a:p>
          <a:p>
            <a:pPr marL="342900" indent="-342900">
              <a:spcAft>
                <a:spcPts val="300"/>
              </a:spcAft>
              <a:buFont typeface="Arial" panose="020B0604020202020204" pitchFamily="34" charset="0"/>
              <a:buChar char="•"/>
            </a:pPr>
            <a:r>
              <a:rPr lang="en-US" sz="2400">
                <a:solidFill>
                  <a:srgbClr val="44546A"/>
                </a:solidFill>
                <a:latin typeface="Arbeit Light" panose="00000300000000000000" pitchFamily="50" charset="0"/>
              </a:rPr>
              <a:t>Communication tool for all involved with supporting client to achieve their goa</a:t>
            </a:r>
            <a:r>
              <a:rPr lang="en-US" sz="2400">
                <a:solidFill>
                  <a:srgbClr val="294F4A"/>
                </a:solidFill>
                <a:latin typeface="Arbeit Light" panose="00000300000000000000" pitchFamily="50" charset="0"/>
              </a:rPr>
              <a:t>l</a:t>
            </a:r>
            <a:endParaRPr lang="en-US" sz="2400" dirty="0">
              <a:solidFill>
                <a:srgbClr val="294F4A"/>
              </a:solidFill>
              <a:latin typeface="Arbeit Light" panose="00000300000000000000" pitchFamily="50" charset="0"/>
            </a:endParaRPr>
          </a:p>
        </p:txBody>
      </p:sp>
      <p:sp>
        <p:nvSpPr>
          <p:cNvPr id="15" name="Title 1">
            <a:extLst>
              <a:ext uri="{FF2B5EF4-FFF2-40B4-BE49-F238E27FC236}">
                <a16:creationId xmlns:a16="http://schemas.microsoft.com/office/drawing/2014/main" id="{D9096198-5DAA-B7DC-943D-FE11F40ED900}"/>
              </a:ext>
            </a:extLst>
          </p:cNvPr>
          <p:cNvSpPr txBox="1">
            <a:spLocks/>
          </p:cNvSpPr>
          <p:nvPr/>
        </p:nvSpPr>
        <p:spPr>
          <a:xfrm>
            <a:off x="323385" y="495992"/>
            <a:ext cx="4635891" cy="5638831"/>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a:solidFill>
                  <a:srgbClr val="294F4A"/>
                </a:solidFill>
                <a:latin typeface="Arbeit Book" panose="00000400000000000000" pitchFamily="50" charset="0"/>
              </a:rPr>
              <a:t>Why is good practice support planning important?</a:t>
            </a:r>
            <a:endParaRPr lang="en-US" sz="4000" dirty="0">
              <a:solidFill>
                <a:srgbClr val="294F4A"/>
              </a:solidFill>
              <a:latin typeface="Arbeit Book" panose="00000400000000000000" pitchFamily="50" charset="0"/>
            </a:endParaRPr>
          </a:p>
        </p:txBody>
      </p:sp>
    </p:spTree>
    <p:extLst>
      <p:ext uri="{BB962C8B-B14F-4D97-AF65-F5344CB8AC3E}">
        <p14:creationId xmlns:p14="http://schemas.microsoft.com/office/powerpoint/2010/main" val="38635119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CAEB6DF8-8D27-45F9-B8C9-8CB4CC69926A}"/>
              </a:ext>
            </a:extLst>
          </p:cNvPr>
          <p:cNvSpPr/>
          <p:nvPr/>
        </p:nvSpPr>
        <p:spPr>
          <a:xfrm>
            <a:off x="4543426" y="957608"/>
            <a:ext cx="7017638" cy="4715598"/>
          </a:xfrm>
          <a:custGeom>
            <a:avLst/>
            <a:gdLst>
              <a:gd name="connsiteX0" fmla="*/ 0 w 6253721"/>
              <a:gd name="connsiteY0" fmla="*/ 0 h 4173120"/>
              <a:gd name="connsiteX1" fmla="*/ 6253721 w 6253721"/>
              <a:gd name="connsiteY1" fmla="*/ 0 h 4173120"/>
              <a:gd name="connsiteX2" fmla="*/ 6253721 w 6253721"/>
              <a:gd name="connsiteY2" fmla="*/ 4173120 h 4173120"/>
              <a:gd name="connsiteX3" fmla="*/ 0 w 6253721"/>
              <a:gd name="connsiteY3" fmla="*/ 4173120 h 4173120"/>
              <a:gd name="connsiteX4" fmla="*/ 0 w 6253721"/>
              <a:gd name="connsiteY4" fmla="*/ 0 h 41731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53721" h="4173120">
                <a:moveTo>
                  <a:pt x="0" y="0"/>
                </a:moveTo>
                <a:lnTo>
                  <a:pt x="6253721" y="0"/>
                </a:lnTo>
                <a:lnTo>
                  <a:pt x="6253721" y="4173120"/>
                </a:lnTo>
                <a:lnTo>
                  <a:pt x="0" y="417312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8556" tIns="40640" rIns="227584" bIns="40640" numCol="1" spcCol="1270" anchor="t" anchorCtr="0">
            <a:noAutofit/>
          </a:bodyPr>
          <a:lstStyle/>
          <a:p>
            <a:pPr marL="342900" indent="-342900">
              <a:buFont typeface="Arial" panose="020B0604020202020204" pitchFamily="34" charset="0"/>
              <a:buChar char="•"/>
            </a:pPr>
            <a:endParaRPr lang="en-US" sz="2500">
              <a:latin typeface="Arbeit Light" panose="00000300000000000000" pitchFamily="50" charset="0"/>
              <a:cs typeface="Calibri"/>
            </a:endParaRPr>
          </a:p>
        </p:txBody>
      </p:sp>
      <p:pic>
        <p:nvPicPr>
          <p:cNvPr id="9" name="Picture 8">
            <a:extLst>
              <a:ext uri="{FF2B5EF4-FFF2-40B4-BE49-F238E27FC236}">
                <a16:creationId xmlns:a16="http://schemas.microsoft.com/office/drawing/2014/main" id="{AF802A48-5A28-75EA-8E48-26072409932D}"/>
              </a:ext>
            </a:extLst>
          </p:cNvPr>
          <p:cNvPicPr>
            <a:picLocks noChangeAspect="1"/>
          </p:cNvPicPr>
          <p:nvPr/>
        </p:nvPicPr>
        <p:blipFill>
          <a:blip r:embed="rId2">
            <a:alphaModFix amt="20000"/>
            <a:extLst>
              <a:ext uri="{28A0092B-C50C-407E-A947-70E740481C1C}">
                <a14:useLocalDpi xmlns:a14="http://schemas.microsoft.com/office/drawing/2010/main" val="0"/>
              </a:ext>
            </a:extLst>
          </a:blip>
          <a:srcRect l="14450" r="14450"/>
          <a:stretch/>
        </p:blipFill>
        <p:spPr>
          <a:xfrm>
            <a:off x="3587262" y="0"/>
            <a:ext cx="8799239" cy="6857990"/>
          </a:xfrm>
          <a:prstGeom prst="rect">
            <a:avLst/>
          </a:prstGeom>
        </p:spPr>
      </p:pic>
      <p:sp>
        <p:nvSpPr>
          <p:cNvPr id="10" name="Title 1">
            <a:extLst>
              <a:ext uri="{FF2B5EF4-FFF2-40B4-BE49-F238E27FC236}">
                <a16:creationId xmlns:a16="http://schemas.microsoft.com/office/drawing/2014/main" id="{D8B28788-EA4E-24D3-8828-E7D95FB44807}"/>
              </a:ext>
            </a:extLst>
          </p:cNvPr>
          <p:cNvSpPr txBox="1">
            <a:spLocks/>
          </p:cNvSpPr>
          <p:nvPr/>
        </p:nvSpPr>
        <p:spPr>
          <a:xfrm>
            <a:off x="458808" y="648392"/>
            <a:ext cx="4435916" cy="5638831"/>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294F4A"/>
                </a:solidFill>
                <a:latin typeface="Arbeit Book" panose="00000400000000000000" pitchFamily="50" charset="0"/>
              </a:rPr>
              <a:t>Essential elements of good practice support planning</a:t>
            </a:r>
          </a:p>
        </p:txBody>
      </p:sp>
      <p:sp>
        <p:nvSpPr>
          <p:cNvPr id="11" name="Freeform: Shape 10">
            <a:extLst>
              <a:ext uri="{FF2B5EF4-FFF2-40B4-BE49-F238E27FC236}">
                <a16:creationId xmlns:a16="http://schemas.microsoft.com/office/drawing/2014/main" id="{57485924-5C32-7789-4429-E8FE777FE45A}"/>
              </a:ext>
            </a:extLst>
          </p:cNvPr>
          <p:cNvSpPr/>
          <p:nvPr/>
        </p:nvSpPr>
        <p:spPr>
          <a:xfrm>
            <a:off x="4722601" y="1110008"/>
            <a:ext cx="7325961" cy="4715598"/>
          </a:xfrm>
          <a:custGeom>
            <a:avLst/>
            <a:gdLst>
              <a:gd name="connsiteX0" fmla="*/ 0 w 6253721"/>
              <a:gd name="connsiteY0" fmla="*/ 0 h 4173120"/>
              <a:gd name="connsiteX1" fmla="*/ 6253721 w 6253721"/>
              <a:gd name="connsiteY1" fmla="*/ 0 h 4173120"/>
              <a:gd name="connsiteX2" fmla="*/ 6253721 w 6253721"/>
              <a:gd name="connsiteY2" fmla="*/ 4173120 h 4173120"/>
              <a:gd name="connsiteX3" fmla="*/ 0 w 6253721"/>
              <a:gd name="connsiteY3" fmla="*/ 4173120 h 4173120"/>
              <a:gd name="connsiteX4" fmla="*/ 0 w 6253721"/>
              <a:gd name="connsiteY4" fmla="*/ 0 h 41731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53721" h="4173120">
                <a:moveTo>
                  <a:pt x="0" y="0"/>
                </a:moveTo>
                <a:lnTo>
                  <a:pt x="6253721" y="0"/>
                </a:lnTo>
                <a:lnTo>
                  <a:pt x="6253721" y="4173120"/>
                </a:lnTo>
                <a:lnTo>
                  <a:pt x="0" y="417312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8556" tIns="40640" rIns="227584" bIns="40640" numCol="1" spcCol="1270" anchor="t" anchorCtr="0">
            <a:noAutofit/>
          </a:bodyPr>
          <a:lstStyle/>
          <a:p>
            <a:pPr marL="342900" indent="-342900">
              <a:spcAft>
                <a:spcPts val="600"/>
              </a:spcAft>
              <a:buFont typeface="Arial" panose="020B0604020202020204" pitchFamily="34" charset="0"/>
              <a:buChar char="•"/>
            </a:pPr>
            <a:r>
              <a:rPr lang="en-US" sz="2500" dirty="0">
                <a:solidFill>
                  <a:srgbClr val="44546A"/>
                </a:solidFill>
                <a:latin typeface="Arbeit Light" panose="00000300000000000000" pitchFamily="50" charset="0"/>
              </a:rPr>
              <a:t>Involve the client and </a:t>
            </a:r>
            <a:r>
              <a:rPr lang="en-US" sz="2500" dirty="0" err="1">
                <a:solidFill>
                  <a:srgbClr val="44546A"/>
                </a:solidFill>
                <a:latin typeface="Arbeit Light" panose="00000300000000000000" pitchFamily="50" charset="0"/>
              </a:rPr>
              <a:t>carer</a:t>
            </a:r>
            <a:r>
              <a:rPr lang="en-US" sz="2500" dirty="0">
                <a:solidFill>
                  <a:srgbClr val="44546A"/>
                </a:solidFill>
                <a:latin typeface="Arbeit Light" panose="00000300000000000000" pitchFamily="50" charset="0"/>
              </a:rPr>
              <a:t> every step of the way</a:t>
            </a:r>
          </a:p>
          <a:p>
            <a:pPr marL="342900" indent="-342900">
              <a:spcAft>
                <a:spcPts val="600"/>
              </a:spcAft>
              <a:buFont typeface="Arial" panose="020B0604020202020204" pitchFamily="34" charset="0"/>
              <a:buChar char="•"/>
            </a:pPr>
            <a:r>
              <a:rPr lang="en-US" sz="2500" dirty="0">
                <a:solidFill>
                  <a:srgbClr val="44546A"/>
                </a:solidFill>
                <a:latin typeface="Arbeit Light" panose="00000300000000000000" pitchFamily="50" charset="0"/>
              </a:rPr>
              <a:t>Understanding what the client wants to achieve</a:t>
            </a:r>
            <a:endParaRPr lang="en-US" sz="2500" dirty="0">
              <a:solidFill>
                <a:srgbClr val="44546A"/>
              </a:solidFill>
              <a:latin typeface="Arbeit Light" panose="00000300000000000000" pitchFamily="50" charset="0"/>
              <a:cs typeface="Calibri"/>
            </a:endParaRPr>
          </a:p>
          <a:p>
            <a:pPr marL="342900" indent="-342900">
              <a:spcAft>
                <a:spcPts val="600"/>
              </a:spcAft>
              <a:buFont typeface="Arial" panose="020B0604020202020204" pitchFamily="34" charset="0"/>
              <a:buChar char="•"/>
            </a:pPr>
            <a:r>
              <a:rPr lang="en-US" sz="2500" dirty="0">
                <a:solidFill>
                  <a:srgbClr val="44546A"/>
                </a:solidFill>
                <a:latin typeface="Arbeit Light" panose="00000300000000000000" pitchFamily="50" charset="0"/>
              </a:rPr>
              <a:t>Identifies client strengths and abilities and the difficulties they are experiencing with tasks</a:t>
            </a:r>
            <a:endParaRPr lang="en-US" sz="2500" dirty="0">
              <a:solidFill>
                <a:srgbClr val="44546A"/>
              </a:solidFill>
              <a:latin typeface="Arbeit Light" panose="00000300000000000000" pitchFamily="50" charset="0"/>
              <a:cs typeface="Calibri"/>
            </a:endParaRPr>
          </a:p>
          <a:p>
            <a:pPr marL="342900" indent="-342900">
              <a:spcAft>
                <a:spcPts val="600"/>
              </a:spcAft>
              <a:buFont typeface="Arial" panose="020B0604020202020204" pitchFamily="34" charset="0"/>
              <a:buChar char="•"/>
            </a:pPr>
            <a:r>
              <a:rPr lang="en-US" sz="2500" dirty="0">
                <a:solidFill>
                  <a:srgbClr val="44546A"/>
                </a:solidFill>
                <a:latin typeface="Arbeit Light" panose="00000300000000000000" pitchFamily="50" charset="0"/>
              </a:rPr>
              <a:t>Breaks down goals into smaller steps and tasks</a:t>
            </a:r>
          </a:p>
          <a:p>
            <a:pPr marL="342900" indent="-342900">
              <a:spcAft>
                <a:spcPts val="600"/>
              </a:spcAft>
              <a:buFont typeface="Arial" panose="020B0604020202020204" pitchFamily="34" charset="0"/>
              <a:buChar char="•"/>
            </a:pPr>
            <a:r>
              <a:rPr lang="en-US" sz="2500" dirty="0">
                <a:solidFill>
                  <a:srgbClr val="44546A"/>
                </a:solidFill>
                <a:latin typeface="Arbeit Light" panose="00000300000000000000" pitchFamily="50" charset="0"/>
                <a:cs typeface="Calibri"/>
              </a:rPr>
              <a:t>Identify who is responsible for each task</a:t>
            </a:r>
          </a:p>
          <a:p>
            <a:pPr marL="342900" indent="-342900">
              <a:spcAft>
                <a:spcPts val="600"/>
              </a:spcAft>
              <a:buFont typeface="Arial" panose="020B0604020202020204" pitchFamily="34" charset="0"/>
              <a:buChar char="•"/>
            </a:pPr>
            <a:r>
              <a:rPr lang="en-US" sz="2500" dirty="0">
                <a:solidFill>
                  <a:srgbClr val="44546A"/>
                </a:solidFill>
                <a:latin typeface="Arbeit Light" panose="00000300000000000000" pitchFamily="50" charset="0"/>
                <a:cs typeface="Calibri"/>
              </a:rPr>
              <a:t>Seeks solutions and supports positive risk taking</a:t>
            </a:r>
          </a:p>
          <a:p>
            <a:pPr marL="342900" indent="-342900">
              <a:spcAft>
                <a:spcPts val="600"/>
              </a:spcAft>
              <a:buFont typeface="Arial" panose="020B0604020202020204" pitchFamily="34" charset="0"/>
              <a:buChar char="•"/>
            </a:pPr>
            <a:r>
              <a:rPr lang="en-US" sz="2500" dirty="0">
                <a:solidFill>
                  <a:srgbClr val="44546A"/>
                </a:solidFill>
                <a:latin typeface="Arbeit Light" panose="00000300000000000000" pitchFamily="50" charset="0"/>
                <a:cs typeface="Calibri"/>
              </a:rPr>
              <a:t>Communicate plan to all involved</a:t>
            </a:r>
          </a:p>
          <a:p>
            <a:pPr marL="342900" indent="-342900">
              <a:spcAft>
                <a:spcPts val="600"/>
              </a:spcAft>
              <a:buFont typeface="Arial" panose="020B0604020202020204" pitchFamily="34" charset="0"/>
              <a:buChar char="•"/>
            </a:pPr>
            <a:r>
              <a:rPr lang="en-US" sz="2500" dirty="0">
                <a:solidFill>
                  <a:srgbClr val="44546A"/>
                </a:solidFill>
                <a:latin typeface="Arbeit Light" panose="00000300000000000000" pitchFamily="50" charset="0"/>
                <a:cs typeface="Calibri"/>
              </a:rPr>
              <a:t>Regularly review support plan and update</a:t>
            </a:r>
          </a:p>
          <a:p>
            <a:pPr marL="342900" indent="-342900">
              <a:spcAft>
                <a:spcPts val="600"/>
              </a:spcAft>
              <a:buFont typeface="Arial" panose="020B0604020202020204" pitchFamily="34" charset="0"/>
              <a:buChar char="•"/>
            </a:pPr>
            <a:r>
              <a:rPr lang="en-US" sz="2500" dirty="0">
                <a:solidFill>
                  <a:srgbClr val="44546A"/>
                </a:solidFill>
                <a:latin typeface="Arbeit Light" panose="00000300000000000000" pitchFamily="50" charset="0"/>
                <a:cs typeface="Calibri"/>
              </a:rPr>
              <a:t>Reassess strategies if the client has a setback</a:t>
            </a:r>
          </a:p>
          <a:p>
            <a:pPr marL="342900" indent="-342900">
              <a:spcAft>
                <a:spcPts val="600"/>
              </a:spcAft>
              <a:buFont typeface="Arial" panose="020B0604020202020204" pitchFamily="34" charset="0"/>
              <a:buChar char="•"/>
            </a:pPr>
            <a:endParaRPr lang="en-US" sz="2500" dirty="0">
              <a:solidFill>
                <a:srgbClr val="44546A"/>
              </a:solidFill>
              <a:latin typeface="Arbeit Light" panose="00000300000000000000" pitchFamily="50" charset="0"/>
              <a:cs typeface="Calibri"/>
            </a:endParaRPr>
          </a:p>
        </p:txBody>
      </p:sp>
    </p:spTree>
    <p:extLst>
      <p:ext uri="{BB962C8B-B14F-4D97-AF65-F5344CB8AC3E}">
        <p14:creationId xmlns:p14="http://schemas.microsoft.com/office/powerpoint/2010/main" val="22677267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nodePh="1">
                                  <p:stCondLst>
                                    <p:cond delay="0"/>
                                  </p:stCondLst>
                                  <p:endCondLst>
                                    <p:cond evt="begin" delay="0">
                                      <p:tn val="5"/>
                                    </p:cond>
                                  </p:end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2" fill="hold"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 calcmode="lin" valueType="num">
                                      <p:cBhvr additive="base">
                                        <p:cTn id="11" dur="500" fill="hold"/>
                                        <p:tgtEl>
                                          <p:spTgt spid="11">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 calcmode="lin" valueType="num">
                                      <p:cBhvr additive="base">
                                        <p:cTn id="17" dur="500" fill="hold"/>
                                        <p:tgtEl>
                                          <p:spTgt spid="11">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nodeType="clickEffect">
                                  <p:stCondLst>
                                    <p:cond delay="0"/>
                                  </p:stCondLst>
                                  <p:childTnLst>
                                    <p:set>
                                      <p:cBhvr>
                                        <p:cTn id="22" dur="1" fill="hold">
                                          <p:stCondLst>
                                            <p:cond delay="0"/>
                                          </p:stCondLst>
                                        </p:cTn>
                                        <p:tgtEl>
                                          <p:spTgt spid="11">
                                            <p:txEl>
                                              <p:pRg st="2" end="2"/>
                                            </p:txEl>
                                          </p:spTgt>
                                        </p:tgtEl>
                                        <p:attrNameLst>
                                          <p:attrName>style.visibility</p:attrName>
                                        </p:attrNameLst>
                                      </p:cBhvr>
                                      <p:to>
                                        <p:strVal val="visible"/>
                                      </p:to>
                                    </p:set>
                                    <p:anim calcmode="lin" valueType="num">
                                      <p:cBhvr additive="base">
                                        <p:cTn id="23" dur="500" fill="hold"/>
                                        <p:tgtEl>
                                          <p:spTgt spid="11">
                                            <p:txEl>
                                              <p:pRg st="2" end="2"/>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nodeType="clickEffect">
                                  <p:stCondLst>
                                    <p:cond delay="0"/>
                                  </p:stCondLst>
                                  <p:childTnLst>
                                    <p:set>
                                      <p:cBhvr>
                                        <p:cTn id="28" dur="1" fill="hold">
                                          <p:stCondLst>
                                            <p:cond delay="0"/>
                                          </p:stCondLst>
                                        </p:cTn>
                                        <p:tgtEl>
                                          <p:spTgt spid="11">
                                            <p:txEl>
                                              <p:pRg st="3" end="3"/>
                                            </p:txEl>
                                          </p:spTgt>
                                        </p:tgtEl>
                                        <p:attrNameLst>
                                          <p:attrName>style.visibility</p:attrName>
                                        </p:attrNameLst>
                                      </p:cBhvr>
                                      <p:to>
                                        <p:strVal val="visible"/>
                                      </p:to>
                                    </p:set>
                                    <p:anim calcmode="lin" valueType="num">
                                      <p:cBhvr additive="base">
                                        <p:cTn id="29" dur="500" fill="hold"/>
                                        <p:tgtEl>
                                          <p:spTgt spid="11">
                                            <p:txEl>
                                              <p:pRg st="3" end="3"/>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nodeType="clickEffect">
                                  <p:stCondLst>
                                    <p:cond delay="0"/>
                                  </p:stCondLst>
                                  <p:childTnLst>
                                    <p:set>
                                      <p:cBhvr>
                                        <p:cTn id="34" dur="1" fill="hold">
                                          <p:stCondLst>
                                            <p:cond delay="0"/>
                                          </p:stCondLst>
                                        </p:cTn>
                                        <p:tgtEl>
                                          <p:spTgt spid="11">
                                            <p:txEl>
                                              <p:pRg st="4" end="4"/>
                                            </p:txEl>
                                          </p:spTgt>
                                        </p:tgtEl>
                                        <p:attrNameLst>
                                          <p:attrName>style.visibility</p:attrName>
                                        </p:attrNameLst>
                                      </p:cBhvr>
                                      <p:to>
                                        <p:strVal val="visible"/>
                                      </p:to>
                                    </p:set>
                                    <p:anim calcmode="lin" valueType="num">
                                      <p:cBhvr additive="base">
                                        <p:cTn id="35" dur="500" fill="hold"/>
                                        <p:tgtEl>
                                          <p:spTgt spid="11">
                                            <p:txEl>
                                              <p:pRg st="4" end="4"/>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nodeType="clickEffect">
                                  <p:stCondLst>
                                    <p:cond delay="0"/>
                                  </p:stCondLst>
                                  <p:childTnLst>
                                    <p:set>
                                      <p:cBhvr>
                                        <p:cTn id="40" dur="1" fill="hold">
                                          <p:stCondLst>
                                            <p:cond delay="0"/>
                                          </p:stCondLst>
                                        </p:cTn>
                                        <p:tgtEl>
                                          <p:spTgt spid="11">
                                            <p:txEl>
                                              <p:pRg st="5" end="5"/>
                                            </p:txEl>
                                          </p:spTgt>
                                        </p:tgtEl>
                                        <p:attrNameLst>
                                          <p:attrName>style.visibility</p:attrName>
                                        </p:attrNameLst>
                                      </p:cBhvr>
                                      <p:to>
                                        <p:strVal val="visible"/>
                                      </p:to>
                                    </p:set>
                                    <p:anim calcmode="lin" valueType="num">
                                      <p:cBhvr additive="base">
                                        <p:cTn id="41" dur="500" fill="hold"/>
                                        <p:tgtEl>
                                          <p:spTgt spid="11">
                                            <p:txEl>
                                              <p:pRg st="5" end="5"/>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1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2" fill="hold" nodeType="clickEffect">
                                  <p:stCondLst>
                                    <p:cond delay="0"/>
                                  </p:stCondLst>
                                  <p:childTnLst>
                                    <p:set>
                                      <p:cBhvr>
                                        <p:cTn id="46" dur="1" fill="hold">
                                          <p:stCondLst>
                                            <p:cond delay="0"/>
                                          </p:stCondLst>
                                        </p:cTn>
                                        <p:tgtEl>
                                          <p:spTgt spid="11">
                                            <p:txEl>
                                              <p:pRg st="6" end="6"/>
                                            </p:txEl>
                                          </p:spTgt>
                                        </p:tgtEl>
                                        <p:attrNameLst>
                                          <p:attrName>style.visibility</p:attrName>
                                        </p:attrNameLst>
                                      </p:cBhvr>
                                      <p:to>
                                        <p:strVal val="visible"/>
                                      </p:to>
                                    </p:set>
                                    <p:anim calcmode="lin" valueType="num">
                                      <p:cBhvr additive="base">
                                        <p:cTn id="47" dur="500" fill="hold"/>
                                        <p:tgtEl>
                                          <p:spTgt spid="11">
                                            <p:txEl>
                                              <p:pRg st="6" end="6"/>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1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2" fill="hold" nodeType="clickEffect">
                                  <p:stCondLst>
                                    <p:cond delay="0"/>
                                  </p:stCondLst>
                                  <p:childTnLst>
                                    <p:set>
                                      <p:cBhvr>
                                        <p:cTn id="52" dur="1" fill="hold">
                                          <p:stCondLst>
                                            <p:cond delay="0"/>
                                          </p:stCondLst>
                                        </p:cTn>
                                        <p:tgtEl>
                                          <p:spTgt spid="11">
                                            <p:txEl>
                                              <p:pRg st="7" end="7"/>
                                            </p:txEl>
                                          </p:spTgt>
                                        </p:tgtEl>
                                        <p:attrNameLst>
                                          <p:attrName>style.visibility</p:attrName>
                                        </p:attrNameLst>
                                      </p:cBhvr>
                                      <p:to>
                                        <p:strVal val="visible"/>
                                      </p:to>
                                    </p:set>
                                    <p:anim calcmode="lin" valueType="num">
                                      <p:cBhvr additive="base">
                                        <p:cTn id="53" dur="500" fill="hold"/>
                                        <p:tgtEl>
                                          <p:spTgt spid="11">
                                            <p:txEl>
                                              <p:pRg st="7" end="7"/>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1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2" fill="hold" nodeType="clickEffect">
                                  <p:stCondLst>
                                    <p:cond delay="0"/>
                                  </p:stCondLst>
                                  <p:childTnLst>
                                    <p:set>
                                      <p:cBhvr>
                                        <p:cTn id="58" dur="1" fill="hold">
                                          <p:stCondLst>
                                            <p:cond delay="0"/>
                                          </p:stCondLst>
                                        </p:cTn>
                                        <p:tgtEl>
                                          <p:spTgt spid="11">
                                            <p:txEl>
                                              <p:pRg st="8" end="8"/>
                                            </p:txEl>
                                          </p:spTgt>
                                        </p:tgtEl>
                                        <p:attrNameLst>
                                          <p:attrName>style.visibility</p:attrName>
                                        </p:attrNameLst>
                                      </p:cBhvr>
                                      <p:to>
                                        <p:strVal val="visible"/>
                                      </p:to>
                                    </p:set>
                                    <p:anim calcmode="lin" valueType="num">
                                      <p:cBhvr additive="base">
                                        <p:cTn id="59" dur="500" fill="hold"/>
                                        <p:tgtEl>
                                          <p:spTgt spid="11">
                                            <p:txEl>
                                              <p:pRg st="8" end="8"/>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11">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8DECE-8E94-4446-9144-7970C4AB8760}"/>
              </a:ext>
            </a:extLst>
          </p:cNvPr>
          <p:cNvSpPr txBox="1">
            <a:spLocks/>
          </p:cNvSpPr>
          <p:nvPr/>
        </p:nvSpPr>
        <p:spPr>
          <a:xfrm>
            <a:off x="629702" y="1274786"/>
            <a:ext cx="9051080" cy="1080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AU">
              <a:solidFill>
                <a:srgbClr val="294F4A"/>
              </a:solidFill>
              <a:latin typeface="Arial" panose="020B0604020202020204" pitchFamily="34" charset="0"/>
              <a:cs typeface="Arial" panose="020B0604020202020204" pitchFamily="34" charset="0"/>
            </a:endParaRPr>
          </a:p>
        </p:txBody>
      </p:sp>
      <p:pic>
        <p:nvPicPr>
          <p:cNvPr id="14" name="Picture 13">
            <a:extLst>
              <a:ext uri="{FF2B5EF4-FFF2-40B4-BE49-F238E27FC236}">
                <a16:creationId xmlns:a16="http://schemas.microsoft.com/office/drawing/2014/main" id="{FA5812FE-32E5-441F-186D-27214495B538}"/>
              </a:ext>
            </a:extLst>
          </p:cNvPr>
          <p:cNvPicPr>
            <a:picLocks noChangeAspect="1"/>
          </p:cNvPicPr>
          <p:nvPr/>
        </p:nvPicPr>
        <p:blipFill>
          <a:blip r:embed="rId2">
            <a:alphaModFix amt="20000"/>
            <a:extLst>
              <a:ext uri="{28A0092B-C50C-407E-A947-70E740481C1C}">
                <a14:useLocalDpi xmlns:a14="http://schemas.microsoft.com/office/drawing/2010/main" val="0"/>
              </a:ext>
            </a:extLst>
          </a:blip>
          <a:srcRect l="7761" r="7761"/>
          <a:stretch/>
        </p:blipFill>
        <p:spPr>
          <a:xfrm>
            <a:off x="3717989" y="0"/>
            <a:ext cx="8668512" cy="6857990"/>
          </a:xfrm>
          <a:prstGeom prst="rect">
            <a:avLst/>
          </a:prstGeom>
        </p:spPr>
      </p:pic>
      <p:sp>
        <p:nvSpPr>
          <p:cNvPr id="15" name="Title 1">
            <a:extLst>
              <a:ext uri="{FF2B5EF4-FFF2-40B4-BE49-F238E27FC236}">
                <a16:creationId xmlns:a16="http://schemas.microsoft.com/office/drawing/2014/main" id="{58BB6A60-CD95-0D0C-8504-B709F21DA6A8}"/>
              </a:ext>
            </a:extLst>
          </p:cNvPr>
          <p:cNvSpPr txBox="1">
            <a:spLocks/>
          </p:cNvSpPr>
          <p:nvPr/>
        </p:nvSpPr>
        <p:spPr>
          <a:xfrm>
            <a:off x="537881" y="511958"/>
            <a:ext cx="11374603" cy="5071256"/>
          </a:xfrm>
          <a:prstGeom prst="rect">
            <a:avLst/>
          </a:prstGeom>
          <a:noFill/>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800" dirty="0">
                <a:solidFill>
                  <a:srgbClr val="294F4A"/>
                </a:solidFill>
                <a:latin typeface="Arbeit Book" panose="00000400000000000000" pitchFamily="50" charset="0"/>
              </a:rPr>
              <a:t>Putting Learning into Practice</a:t>
            </a:r>
          </a:p>
          <a:p>
            <a:endParaRPr lang="en-US" sz="1900" dirty="0">
              <a:solidFill>
                <a:srgbClr val="294F4A"/>
              </a:solidFill>
              <a:latin typeface="Arbeit Book" panose="00000400000000000000" pitchFamily="50" charset="0"/>
            </a:endParaRPr>
          </a:p>
          <a:p>
            <a:pPr>
              <a:lnSpc>
                <a:spcPct val="120000"/>
              </a:lnSpc>
              <a:spcAft>
                <a:spcPts val="500"/>
              </a:spcAft>
            </a:pPr>
            <a:r>
              <a:rPr lang="en-AU" sz="2800" dirty="0">
                <a:solidFill>
                  <a:srgbClr val="44546A"/>
                </a:solidFill>
                <a:latin typeface="Arbeit Light" panose="00000300000000000000" pitchFamily="50" charset="0"/>
              </a:rPr>
              <a:t>An activity to apply the elements of good practice support planning:</a:t>
            </a:r>
          </a:p>
          <a:p>
            <a:pPr>
              <a:lnSpc>
                <a:spcPct val="120000"/>
              </a:lnSpc>
              <a:spcAft>
                <a:spcPts val="500"/>
              </a:spcAft>
            </a:pPr>
            <a:endParaRPr lang="en-AU" sz="2800" dirty="0">
              <a:solidFill>
                <a:srgbClr val="44546A"/>
              </a:solidFill>
              <a:latin typeface="Arbeit Light" panose="00000300000000000000" pitchFamily="50" charset="0"/>
            </a:endParaRPr>
          </a:p>
          <a:p>
            <a:pPr>
              <a:lnSpc>
                <a:spcPct val="120000"/>
              </a:lnSpc>
              <a:spcAft>
                <a:spcPts val="500"/>
              </a:spcAft>
            </a:pPr>
            <a:r>
              <a:rPr lang="en-AU" sz="2800" b="1" dirty="0">
                <a:solidFill>
                  <a:srgbClr val="44546A"/>
                </a:solidFill>
                <a:latin typeface="Arbeit Light" panose="00000300000000000000" pitchFamily="50" charset="0"/>
              </a:rPr>
              <a:t>My Aged Care Assessors </a:t>
            </a:r>
            <a:r>
              <a:rPr lang="en-AU" sz="2800" dirty="0">
                <a:solidFill>
                  <a:srgbClr val="44546A"/>
                </a:solidFill>
                <a:latin typeface="Arbeit Light" panose="00000300000000000000" pitchFamily="50" charset="0"/>
              </a:rPr>
              <a:t>to complete the support plan as per their role, include an assessment summary, goals, concerns, abilities and strengths and recommended strategies to support the client. </a:t>
            </a:r>
          </a:p>
          <a:p>
            <a:pPr>
              <a:lnSpc>
                <a:spcPct val="120000"/>
              </a:lnSpc>
              <a:spcAft>
                <a:spcPts val="500"/>
              </a:spcAft>
            </a:pPr>
            <a:r>
              <a:rPr lang="en-AU" sz="2800" b="1" dirty="0">
                <a:solidFill>
                  <a:srgbClr val="44546A"/>
                </a:solidFill>
                <a:latin typeface="Arbeit Light" panose="00000300000000000000" pitchFamily="50" charset="0"/>
              </a:rPr>
              <a:t>Co-ordinators</a:t>
            </a:r>
            <a:r>
              <a:rPr lang="en-AU" sz="2800" dirty="0">
                <a:solidFill>
                  <a:srgbClr val="44546A"/>
                </a:solidFill>
                <a:latin typeface="Arbeit Light" panose="00000300000000000000" pitchFamily="50" charset="0"/>
              </a:rPr>
              <a:t> to complete the support plan as per their role, breaking down goal/s into smaller steps and identifying who will carry out each step. </a:t>
            </a:r>
          </a:p>
          <a:p>
            <a:pPr>
              <a:lnSpc>
                <a:spcPct val="120000"/>
              </a:lnSpc>
              <a:spcAft>
                <a:spcPts val="500"/>
              </a:spcAft>
            </a:pPr>
            <a:endParaRPr lang="en-AU" sz="2800" dirty="0">
              <a:solidFill>
                <a:srgbClr val="44546A"/>
              </a:solidFill>
              <a:latin typeface="Arbeit Light" panose="00000300000000000000" pitchFamily="50" charset="0"/>
            </a:endParaRPr>
          </a:p>
          <a:p>
            <a:pPr marL="342900">
              <a:lnSpc>
                <a:spcPct val="120000"/>
              </a:lnSpc>
              <a:spcAft>
                <a:spcPts val="500"/>
              </a:spcAft>
              <a:buFont typeface="+mj-lt"/>
              <a:buAutoNum type="arabicPeriod"/>
            </a:pPr>
            <a:r>
              <a:rPr lang="en-AU" sz="2800" dirty="0">
                <a:solidFill>
                  <a:srgbClr val="44546A"/>
                </a:solidFill>
                <a:latin typeface="Arbeit Light" panose="00000300000000000000" pitchFamily="50" charset="0"/>
              </a:rPr>
              <a:t> Read through the client scenario provided</a:t>
            </a:r>
            <a:endParaRPr lang="en-AU" sz="2800" dirty="0">
              <a:solidFill>
                <a:srgbClr val="44546A"/>
              </a:solidFill>
              <a:latin typeface="Arbeit Light" panose="00000300000000000000" pitchFamily="50" charset="0"/>
              <a:cs typeface="Calibri"/>
            </a:endParaRPr>
          </a:p>
          <a:p>
            <a:pPr marL="342900">
              <a:lnSpc>
                <a:spcPct val="120000"/>
              </a:lnSpc>
              <a:spcAft>
                <a:spcPts val="500"/>
              </a:spcAft>
              <a:buFont typeface="+mj-lt"/>
              <a:buAutoNum type="arabicPeriod"/>
            </a:pPr>
            <a:r>
              <a:rPr lang="en-AU" sz="2800" dirty="0">
                <a:solidFill>
                  <a:srgbClr val="44546A"/>
                </a:solidFill>
                <a:latin typeface="Arbeit Light" panose="00000300000000000000" pitchFamily="50" charset="0"/>
              </a:rPr>
              <a:t> Using the support plan template complete the plan based on the information provided </a:t>
            </a:r>
          </a:p>
          <a:p>
            <a:pPr marL="342900">
              <a:lnSpc>
                <a:spcPct val="120000"/>
              </a:lnSpc>
              <a:spcAft>
                <a:spcPts val="500"/>
              </a:spcAft>
              <a:buFont typeface="+mj-lt"/>
              <a:buAutoNum type="arabicPeriod"/>
            </a:pPr>
            <a:r>
              <a:rPr lang="en-AU" sz="2800" dirty="0">
                <a:solidFill>
                  <a:srgbClr val="44546A"/>
                </a:solidFill>
                <a:latin typeface="Arbeit Light" panose="00000300000000000000" pitchFamily="50" charset="0"/>
                <a:cs typeface="Calibri"/>
              </a:rPr>
              <a:t> Although, the client is not present ensure you have taken into consideration all the information provided to you about what is important to them and who else may be involved in their support</a:t>
            </a:r>
          </a:p>
          <a:p>
            <a:pPr marL="342900">
              <a:lnSpc>
                <a:spcPct val="120000"/>
              </a:lnSpc>
              <a:spcAft>
                <a:spcPts val="500"/>
              </a:spcAft>
              <a:buFont typeface="+mj-lt"/>
              <a:buAutoNum type="arabicPeriod"/>
            </a:pPr>
            <a:r>
              <a:rPr lang="en-AU" sz="2800" dirty="0">
                <a:solidFill>
                  <a:srgbClr val="44546A"/>
                </a:solidFill>
                <a:latin typeface="Arbeit Light" panose="00000300000000000000" pitchFamily="50" charset="0"/>
                <a:cs typeface="Calibri"/>
              </a:rPr>
              <a:t> Consider other support and organisations that may assist the client with achieving their goal/s </a:t>
            </a:r>
            <a:endParaRPr lang="en-AU" sz="2800" dirty="0">
              <a:solidFill>
                <a:srgbClr val="44546A"/>
              </a:solidFill>
              <a:latin typeface="Arbeit Light" panose="00000300000000000000" pitchFamily="50" charset="0"/>
            </a:endParaRPr>
          </a:p>
        </p:txBody>
      </p:sp>
    </p:spTree>
    <p:extLst>
      <p:ext uri="{BB962C8B-B14F-4D97-AF65-F5344CB8AC3E}">
        <p14:creationId xmlns:p14="http://schemas.microsoft.com/office/powerpoint/2010/main" val="12922865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5">
                                            <p:txEl>
                                              <p:pRg st="2" end="2"/>
                                            </p:txEl>
                                          </p:spTgt>
                                        </p:tgtEl>
                                        <p:attrNameLst>
                                          <p:attrName>style.visibility</p:attrName>
                                        </p:attrNameLst>
                                      </p:cBhvr>
                                      <p:to>
                                        <p:strVal val="visible"/>
                                      </p:to>
                                    </p:set>
                                    <p:anim calcmode="lin" valueType="num">
                                      <p:cBhvr additive="base">
                                        <p:cTn id="7" dur="500" fill="hold"/>
                                        <p:tgtEl>
                                          <p:spTgt spid="15">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5">
                                            <p:txEl>
                                              <p:pRg st="4" end="4"/>
                                            </p:txEl>
                                          </p:spTgt>
                                        </p:tgtEl>
                                        <p:attrNameLst>
                                          <p:attrName>style.visibility</p:attrName>
                                        </p:attrNameLst>
                                      </p:cBhvr>
                                      <p:to>
                                        <p:strVal val="visible"/>
                                      </p:to>
                                    </p:set>
                                    <p:anim calcmode="lin" valueType="num">
                                      <p:cBhvr additive="base">
                                        <p:cTn id="13" dur="500" fill="hold"/>
                                        <p:tgtEl>
                                          <p:spTgt spid="15">
                                            <p:txEl>
                                              <p:pRg st="4" end="4"/>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5">
                                            <p:txEl>
                                              <p:pRg st="5" end="5"/>
                                            </p:txEl>
                                          </p:spTgt>
                                        </p:tgtEl>
                                        <p:attrNameLst>
                                          <p:attrName>style.visibility</p:attrName>
                                        </p:attrNameLst>
                                      </p:cBhvr>
                                      <p:to>
                                        <p:strVal val="visible"/>
                                      </p:to>
                                    </p:set>
                                    <p:anim calcmode="lin" valueType="num">
                                      <p:cBhvr additive="base">
                                        <p:cTn id="19" dur="500" fill="hold"/>
                                        <p:tgtEl>
                                          <p:spTgt spid="15">
                                            <p:txEl>
                                              <p:pRg st="5" end="5"/>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15">
                                            <p:txEl>
                                              <p:pRg st="7" end="7"/>
                                            </p:txEl>
                                          </p:spTgt>
                                        </p:tgtEl>
                                        <p:attrNameLst>
                                          <p:attrName>style.visibility</p:attrName>
                                        </p:attrNameLst>
                                      </p:cBhvr>
                                      <p:to>
                                        <p:strVal val="visible"/>
                                      </p:to>
                                    </p:set>
                                    <p:animEffect transition="in" filter="fade">
                                      <p:cBhvr>
                                        <p:cTn id="25" dur="1000"/>
                                        <p:tgtEl>
                                          <p:spTgt spid="15">
                                            <p:txEl>
                                              <p:pRg st="7" end="7"/>
                                            </p:txEl>
                                          </p:spTgt>
                                        </p:tgtEl>
                                      </p:cBhvr>
                                    </p:animEffect>
                                    <p:anim calcmode="lin" valueType="num">
                                      <p:cBhvr>
                                        <p:cTn id="26" dur="1000" fill="hold"/>
                                        <p:tgtEl>
                                          <p:spTgt spid="15">
                                            <p:txEl>
                                              <p:pRg st="7" end="7"/>
                                            </p:txEl>
                                          </p:spTgt>
                                        </p:tgtEl>
                                        <p:attrNameLst>
                                          <p:attrName>ppt_x</p:attrName>
                                        </p:attrNameLst>
                                      </p:cBhvr>
                                      <p:tavLst>
                                        <p:tav tm="0">
                                          <p:val>
                                            <p:strVal val="#ppt_x"/>
                                          </p:val>
                                        </p:tav>
                                        <p:tav tm="100000">
                                          <p:val>
                                            <p:strVal val="#ppt_x"/>
                                          </p:val>
                                        </p:tav>
                                      </p:tavLst>
                                    </p:anim>
                                    <p:anim calcmode="lin" valueType="num">
                                      <p:cBhvr>
                                        <p:cTn id="27" dur="1000" fill="hold"/>
                                        <p:tgtEl>
                                          <p:spTgt spid="1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15">
                                            <p:txEl>
                                              <p:pRg st="8" end="8"/>
                                            </p:txEl>
                                          </p:spTgt>
                                        </p:tgtEl>
                                        <p:attrNameLst>
                                          <p:attrName>style.visibility</p:attrName>
                                        </p:attrNameLst>
                                      </p:cBhvr>
                                      <p:to>
                                        <p:strVal val="visible"/>
                                      </p:to>
                                    </p:set>
                                    <p:animEffect transition="in" filter="fade">
                                      <p:cBhvr>
                                        <p:cTn id="32" dur="1000"/>
                                        <p:tgtEl>
                                          <p:spTgt spid="15">
                                            <p:txEl>
                                              <p:pRg st="8" end="8"/>
                                            </p:txEl>
                                          </p:spTgt>
                                        </p:tgtEl>
                                      </p:cBhvr>
                                    </p:animEffect>
                                    <p:anim calcmode="lin" valueType="num">
                                      <p:cBhvr>
                                        <p:cTn id="33" dur="1000" fill="hold"/>
                                        <p:tgtEl>
                                          <p:spTgt spid="15">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1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15">
                                            <p:txEl>
                                              <p:pRg st="9" end="9"/>
                                            </p:txEl>
                                          </p:spTgt>
                                        </p:tgtEl>
                                        <p:attrNameLst>
                                          <p:attrName>style.visibility</p:attrName>
                                        </p:attrNameLst>
                                      </p:cBhvr>
                                      <p:to>
                                        <p:strVal val="visible"/>
                                      </p:to>
                                    </p:set>
                                    <p:animEffect transition="in" filter="fade">
                                      <p:cBhvr>
                                        <p:cTn id="39" dur="1000"/>
                                        <p:tgtEl>
                                          <p:spTgt spid="15">
                                            <p:txEl>
                                              <p:pRg st="9" end="9"/>
                                            </p:txEl>
                                          </p:spTgt>
                                        </p:tgtEl>
                                      </p:cBhvr>
                                    </p:animEffect>
                                    <p:anim calcmode="lin" valueType="num">
                                      <p:cBhvr>
                                        <p:cTn id="40" dur="1000" fill="hold"/>
                                        <p:tgtEl>
                                          <p:spTgt spid="15">
                                            <p:txEl>
                                              <p:pRg st="9" end="9"/>
                                            </p:txEl>
                                          </p:spTgt>
                                        </p:tgtEl>
                                        <p:attrNameLst>
                                          <p:attrName>ppt_x</p:attrName>
                                        </p:attrNameLst>
                                      </p:cBhvr>
                                      <p:tavLst>
                                        <p:tav tm="0">
                                          <p:val>
                                            <p:strVal val="#ppt_x"/>
                                          </p:val>
                                        </p:tav>
                                        <p:tav tm="100000">
                                          <p:val>
                                            <p:strVal val="#ppt_x"/>
                                          </p:val>
                                        </p:tav>
                                      </p:tavLst>
                                    </p:anim>
                                    <p:anim calcmode="lin" valueType="num">
                                      <p:cBhvr>
                                        <p:cTn id="41" dur="1000" fill="hold"/>
                                        <p:tgtEl>
                                          <p:spTgt spid="1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15">
                                            <p:txEl>
                                              <p:pRg st="10" end="10"/>
                                            </p:txEl>
                                          </p:spTgt>
                                        </p:tgtEl>
                                        <p:attrNameLst>
                                          <p:attrName>style.visibility</p:attrName>
                                        </p:attrNameLst>
                                      </p:cBhvr>
                                      <p:to>
                                        <p:strVal val="visible"/>
                                      </p:to>
                                    </p:set>
                                    <p:animEffect transition="in" filter="fade">
                                      <p:cBhvr>
                                        <p:cTn id="46" dur="1000"/>
                                        <p:tgtEl>
                                          <p:spTgt spid="15">
                                            <p:txEl>
                                              <p:pRg st="10" end="10"/>
                                            </p:txEl>
                                          </p:spTgt>
                                        </p:tgtEl>
                                      </p:cBhvr>
                                    </p:animEffect>
                                    <p:anim calcmode="lin" valueType="num">
                                      <p:cBhvr>
                                        <p:cTn id="47" dur="1000" fill="hold"/>
                                        <p:tgtEl>
                                          <p:spTgt spid="15">
                                            <p:txEl>
                                              <p:pRg st="10" end="10"/>
                                            </p:txEl>
                                          </p:spTgt>
                                        </p:tgtEl>
                                        <p:attrNameLst>
                                          <p:attrName>ppt_x</p:attrName>
                                        </p:attrNameLst>
                                      </p:cBhvr>
                                      <p:tavLst>
                                        <p:tav tm="0">
                                          <p:val>
                                            <p:strVal val="#ppt_x"/>
                                          </p:val>
                                        </p:tav>
                                        <p:tav tm="100000">
                                          <p:val>
                                            <p:strVal val="#ppt_x"/>
                                          </p:val>
                                        </p:tav>
                                      </p:tavLst>
                                    </p:anim>
                                    <p:anim calcmode="lin" valueType="num">
                                      <p:cBhvr>
                                        <p:cTn id="48" dur="1000" fill="hold"/>
                                        <p:tgtEl>
                                          <p:spTgt spid="1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2DB0F-3977-7FB1-47C3-BF1E04C0B690}"/>
              </a:ext>
            </a:extLst>
          </p:cNvPr>
          <p:cNvSpPr txBox="1">
            <a:spLocks/>
          </p:cNvSpPr>
          <p:nvPr/>
        </p:nvSpPr>
        <p:spPr>
          <a:xfrm>
            <a:off x="7028495" y="1619999"/>
            <a:ext cx="4920698" cy="4698001"/>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800" dirty="0">
                <a:solidFill>
                  <a:srgbClr val="294F4A"/>
                </a:solidFill>
                <a:latin typeface="Arbeit Book" panose="00000400000000000000" pitchFamily="50" charset="0"/>
              </a:rPr>
              <a:t>Any questions?</a:t>
            </a:r>
          </a:p>
          <a:p>
            <a:endParaRPr lang="en-US" sz="4800" dirty="0">
              <a:solidFill>
                <a:srgbClr val="294F4A"/>
              </a:solidFill>
              <a:latin typeface="Arbeit Book" panose="00000400000000000000" pitchFamily="50" charset="0"/>
            </a:endParaRPr>
          </a:p>
          <a:p>
            <a:r>
              <a:rPr lang="en-US" sz="3600" dirty="0">
                <a:solidFill>
                  <a:srgbClr val="44546A"/>
                </a:solidFill>
                <a:latin typeface="Arbeit Book" panose="00000400000000000000" pitchFamily="50" charset="0"/>
              </a:rPr>
              <a:t>Evaluation</a:t>
            </a:r>
          </a:p>
          <a:p>
            <a:endParaRPr lang="en-US" sz="3600" dirty="0">
              <a:solidFill>
                <a:srgbClr val="44546A"/>
              </a:solidFill>
              <a:latin typeface="Arbeit Book" panose="00000400000000000000" pitchFamily="50" charset="0"/>
            </a:endParaRPr>
          </a:p>
          <a:p>
            <a:r>
              <a:rPr lang="en-US" sz="3600" dirty="0">
                <a:solidFill>
                  <a:srgbClr val="44546A"/>
                </a:solidFill>
                <a:latin typeface="Arbeit Book" panose="00000400000000000000" pitchFamily="50" charset="0"/>
              </a:rPr>
              <a:t>Thank you</a:t>
            </a:r>
            <a:endParaRPr lang="en-US" sz="2000" dirty="0">
              <a:solidFill>
                <a:srgbClr val="44546A"/>
              </a:solidFill>
              <a:latin typeface="Arbeit Book" panose="00000400000000000000" pitchFamily="50" charset="0"/>
            </a:endParaRPr>
          </a:p>
        </p:txBody>
      </p:sp>
      <p:pic>
        <p:nvPicPr>
          <p:cNvPr id="3" name="Picture 2">
            <a:extLst>
              <a:ext uri="{FF2B5EF4-FFF2-40B4-BE49-F238E27FC236}">
                <a16:creationId xmlns:a16="http://schemas.microsoft.com/office/drawing/2014/main" id="{7BEDF499-FAD8-4F72-F9D4-8823D14D0EE9}"/>
              </a:ext>
            </a:extLst>
          </p:cNvPr>
          <p:cNvPicPr>
            <a:picLocks noChangeAspect="1"/>
          </p:cNvPicPr>
          <p:nvPr/>
        </p:nvPicPr>
        <p:blipFill>
          <a:blip r:embed="rId2">
            <a:extLst>
              <a:ext uri="{28A0092B-C50C-407E-A947-70E740481C1C}">
                <a14:useLocalDpi xmlns:a14="http://schemas.microsoft.com/office/drawing/2010/main" val="0"/>
              </a:ext>
            </a:extLst>
          </a:blip>
          <a:srcRect t="15508" b="15508"/>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24885563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6"/>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815b69f-29c6-43cb-91d5-4ab77b122845">
      <UserInfo>
        <DisplayName>Tanya Dymock</DisplayName>
        <AccountId>60</AccountId>
        <AccountType/>
      </UserInfo>
      <UserInfo>
        <DisplayName>Sarah Easton</DisplayName>
        <AccountId>40</AccountId>
        <AccountType/>
      </UserInfo>
      <UserInfo>
        <DisplayName>Hilary O'Connell</DisplayName>
        <AccountId>16</AccountId>
        <AccountType/>
      </UserInfo>
      <UserInfo>
        <DisplayName>Danielle Souness</DisplayName>
        <AccountId>32</AccountId>
        <AccountType/>
      </UserInfo>
    </SharedWithUsers>
    <lcf76f155ced4ddcb4097134ff3c332f xmlns="7b17a51f-4db6-4249-a0c3-411bd24941f7">
      <Terms xmlns="http://schemas.microsoft.com/office/infopath/2007/PartnerControls"/>
    </lcf76f155ced4ddcb4097134ff3c332f>
    <TaxCatchAll xmlns="7815b69f-29c6-43cb-91d5-4ab77b12284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331C73F5DE88348B24F1BA888881393" ma:contentTypeVersion="15" ma:contentTypeDescription="Create a new document." ma:contentTypeScope="" ma:versionID="940fffb777fa2adf5906568fa23d1350">
  <xsd:schema xmlns:xsd="http://www.w3.org/2001/XMLSchema" xmlns:xs="http://www.w3.org/2001/XMLSchema" xmlns:p="http://schemas.microsoft.com/office/2006/metadata/properties" xmlns:ns2="7b17a51f-4db6-4249-a0c3-411bd24941f7" xmlns:ns3="7815b69f-29c6-43cb-91d5-4ab77b122845" targetNamespace="http://schemas.microsoft.com/office/2006/metadata/properties" ma:root="true" ma:fieldsID="857fc1f77c35aba2572cf5754cc0289c" ns2:_="" ns3:_="">
    <xsd:import namespace="7b17a51f-4db6-4249-a0c3-411bd24941f7"/>
    <xsd:import namespace="7815b69f-29c6-43cb-91d5-4ab77b12284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17a51f-4db6-4249-a0c3-411bd24941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a83d8c25-e474-45c8-85ef-f582842d2e3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815b69f-29c6-43cb-91d5-4ab77b12284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5887a798-064b-41ed-859c-b09f342e32e4}" ma:internalName="TaxCatchAll" ma:showField="CatchAllData" ma:web="7815b69f-29c6-43cb-91d5-4ab77b12284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27AB6B3-E00C-466E-BD5A-1E76249AD53A}">
  <ds:schemaRefs>
    <ds:schemaRef ds:uri="7815b69f-29c6-43cb-91d5-4ab77b122845"/>
    <ds:schemaRef ds:uri="7b17a51f-4db6-4249-a0c3-411bd24941f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3FF0AF1-8C9D-45CD-AA29-73B07005CC16}">
  <ds:schemaRefs>
    <ds:schemaRef ds:uri="http://schemas.microsoft.com/sharepoint/v3/contenttype/forms"/>
  </ds:schemaRefs>
</ds:datastoreItem>
</file>

<file path=customXml/itemProps3.xml><?xml version="1.0" encoding="utf-8"?>
<ds:datastoreItem xmlns:ds="http://schemas.openxmlformats.org/officeDocument/2006/customXml" ds:itemID="{24D1268B-E33D-4453-8C14-DBB562F56C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17a51f-4db6-4249-a0c3-411bd24941f7"/>
    <ds:schemaRef ds:uri="7815b69f-29c6-43cb-91d5-4ab77b1228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1531</TotalTime>
  <Words>363</Words>
  <Application>Microsoft Office PowerPoint</Application>
  <PresentationFormat>Widescreen</PresentationFormat>
  <Paragraphs>40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Arbeit Book</vt:lpstr>
      <vt:lpstr>Arbeit Light</vt:lpstr>
      <vt:lpstr>Arbeit Medium</vt:lpstr>
      <vt:lpstr>Arial</vt:lpstr>
      <vt:lpstr>Calibri</vt:lpstr>
      <vt:lpstr>Calibri Light</vt:lpstr>
      <vt:lpstr>Office Theme</vt:lpstr>
      <vt:lpstr>PowerPoint Presentation</vt:lpstr>
      <vt:lpstr>Session objectives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KeepAble</dc:title>
  <dc:creator>Bonita Mist</dc:creator>
  <cp:lastModifiedBy>Philip Hawksworth</cp:lastModifiedBy>
  <cp:revision>132</cp:revision>
  <dcterms:created xsi:type="dcterms:W3CDTF">2021-12-02T00:50:04Z</dcterms:created>
  <dcterms:modified xsi:type="dcterms:W3CDTF">2023-08-03T23:56:02Z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0x0101006331C73F5DE88348B24F1BA888881393</vt:lpwstr>
  </property>
  <property fmtid="{D5CDD505-2E9C-101B-9397-08002B2CF9AE}" pid="3" name="ArticulateGUID">
    <vt:lpwstr>13480211-3BF9-4098-9654-171553ED6910</vt:lpwstr>
  </property>
  <property fmtid="{D5CDD505-2E9C-101B-9397-08002B2CF9AE}" pid="4" name="ArticulatePath">
    <vt:lpwstr>https://ilcwa-my.sharepoint.com/personal/philip_hawksworth_ilaustralia_org_au/Documents/Desktop/KeepAble/KeepAble Assets/Bitesize/Support Planning and Delivering Rebalement Pt2/Final files/All files/Session 4 - BiteSized PD Support Planning and delivering Reablement Pt2</vt:lpwstr>
  </property>
</Properties>
</file>