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7"/>
  </p:notesMasterIdLst>
  <p:sldIdLst>
    <p:sldId id="256" r:id="rId5"/>
    <p:sldId id="779" r:id="rId6"/>
    <p:sldId id="785" r:id="rId7"/>
    <p:sldId id="791" r:id="rId8"/>
    <p:sldId id="795" r:id="rId9"/>
    <p:sldId id="796" r:id="rId10"/>
    <p:sldId id="797" r:id="rId11"/>
    <p:sldId id="793" r:id="rId12"/>
    <p:sldId id="798" r:id="rId13"/>
    <p:sldId id="799" r:id="rId14"/>
    <p:sldId id="800" r:id="rId15"/>
    <p:sldId id="794" r:id="rId16"/>
  </p:sldIdLst>
  <p:sldSz cx="12192000" cy="6858000"/>
  <p:notesSz cx="6858000" cy="9144000"/>
  <p:custDataLst>
    <p:tags r:id="rId18"/>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2AAA0CB-CD3B-95A2-BD82-6F9FA0E995C7}" name="Hilary O'Connell" initials="HO" userId="S::hilary.o'connell@ilaustralia.org.au::c5cd64e5-3d6a-448c-8e9a-bd9465bc0e18"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94F4A"/>
    <a:srgbClr val="487061"/>
    <a:srgbClr val="44546A"/>
    <a:srgbClr val="7D8795"/>
    <a:srgbClr val="F2F0EF"/>
    <a:srgbClr val="54823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7" d="100"/>
          <a:sy n="57" d="100"/>
        </p:scale>
        <p:origin x="972"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ags" Target="tags/tag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hilip Hawksworth" userId="d6d14317-0de3-410a-859f-549b6ee308ed" providerId="ADAL" clId="{81E0D17D-342C-43AF-A80F-BD455D1C7E14}"/>
    <pc:docChg chg="custSel modSld">
      <pc:chgData name="Philip Hawksworth" userId="d6d14317-0de3-410a-859f-549b6ee308ed" providerId="ADAL" clId="{81E0D17D-342C-43AF-A80F-BD455D1C7E14}" dt="2022-08-15T06:14:48.857" v="135" actId="14861"/>
      <pc:docMkLst>
        <pc:docMk/>
      </pc:docMkLst>
      <pc:sldChg chg="modSp">
        <pc:chgData name="Philip Hawksworth" userId="d6d14317-0de3-410a-859f-549b6ee308ed" providerId="ADAL" clId="{81E0D17D-342C-43AF-A80F-BD455D1C7E14}" dt="2022-07-28T03:52:08.631" v="1" actId="20577"/>
        <pc:sldMkLst>
          <pc:docMk/>
          <pc:sldMk cId="3243438892" sldId="256"/>
        </pc:sldMkLst>
        <pc:spChg chg="mod">
          <ac:chgData name="Philip Hawksworth" userId="d6d14317-0de3-410a-859f-549b6ee308ed" providerId="ADAL" clId="{81E0D17D-342C-43AF-A80F-BD455D1C7E14}" dt="2022-07-28T03:52:08.631" v="1" actId="20577"/>
          <ac:spMkLst>
            <pc:docMk/>
            <pc:sldMk cId="3243438892" sldId="256"/>
            <ac:spMk id="18" creationId="{949814EF-1FB1-F78C-3CAB-B7467474CF4C}"/>
          </ac:spMkLst>
        </pc:spChg>
      </pc:sldChg>
      <pc:sldChg chg="modSp mod">
        <pc:chgData name="Philip Hawksworth" userId="d6d14317-0de3-410a-859f-549b6ee308ed" providerId="ADAL" clId="{81E0D17D-342C-43AF-A80F-BD455D1C7E14}" dt="2022-08-11T03:33:41.736" v="83" actId="20577"/>
        <pc:sldMkLst>
          <pc:docMk/>
          <pc:sldMk cId="1902371642" sldId="779"/>
        </pc:sldMkLst>
        <pc:spChg chg="mod">
          <ac:chgData name="Philip Hawksworth" userId="d6d14317-0de3-410a-859f-549b6ee308ed" providerId="ADAL" clId="{81E0D17D-342C-43AF-A80F-BD455D1C7E14}" dt="2022-08-11T03:33:41.736" v="83" actId="20577"/>
          <ac:spMkLst>
            <pc:docMk/>
            <pc:sldMk cId="1902371642" sldId="779"/>
            <ac:spMk id="9" creationId="{BDCEBA5F-F1C3-B3C2-B1F3-9EA4E6F981B5}"/>
          </ac:spMkLst>
        </pc:spChg>
      </pc:sldChg>
      <pc:sldChg chg="modSp mod">
        <pc:chgData name="Philip Hawksworth" userId="d6d14317-0de3-410a-859f-549b6ee308ed" providerId="ADAL" clId="{81E0D17D-342C-43AF-A80F-BD455D1C7E14}" dt="2022-08-11T03:33:46.608" v="84" actId="20577"/>
        <pc:sldMkLst>
          <pc:docMk/>
          <pc:sldMk cId="3863511998" sldId="785"/>
        </pc:sldMkLst>
        <pc:spChg chg="mod">
          <ac:chgData name="Philip Hawksworth" userId="d6d14317-0de3-410a-859f-549b6ee308ed" providerId="ADAL" clId="{81E0D17D-342C-43AF-A80F-BD455D1C7E14}" dt="2022-08-11T03:33:46.608" v="84" actId="20577"/>
          <ac:spMkLst>
            <pc:docMk/>
            <pc:sldMk cId="3863511998" sldId="785"/>
            <ac:spMk id="8" creationId="{6BD56C62-CF1D-60BD-9EF2-4E02F9988FB4}"/>
          </ac:spMkLst>
        </pc:spChg>
      </pc:sldChg>
      <pc:sldChg chg="modSp mod">
        <pc:chgData name="Philip Hawksworth" userId="d6d14317-0de3-410a-859f-549b6ee308ed" providerId="ADAL" clId="{81E0D17D-342C-43AF-A80F-BD455D1C7E14}" dt="2022-08-11T03:34:22.481" v="91" actId="20577"/>
        <pc:sldMkLst>
          <pc:docMk/>
          <pc:sldMk cId="2267726720" sldId="791"/>
        </pc:sldMkLst>
        <pc:spChg chg="mod">
          <ac:chgData name="Philip Hawksworth" userId="d6d14317-0de3-410a-859f-549b6ee308ed" providerId="ADAL" clId="{81E0D17D-342C-43AF-A80F-BD455D1C7E14}" dt="2022-08-11T03:34:22.481" v="91" actId="20577"/>
          <ac:spMkLst>
            <pc:docMk/>
            <pc:sldMk cId="2267726720" sldId="791"/>
            <ac:spMk id="11" creationId="{57485924-5C32-7789-4429-E8FE777FE45A}"/>
          </ac:spMkLst>
        </pc:spChg>
      </pc:sldChg>
      <pc:sldChg chg="modSp mod">
        <pc:chgData name="Philip Hawksworth" userId="d6d14317-0de3-410a-859f-549b6ee308ed" providerId="ADAL" clId="{81E0D17D-342C-43AF-A80F-BD455D1C7E14}" dt="2022-08-11T04:06:42.842" v="113" actId="20577"/>
        <pc:sldMkLst>
          <pc:docMk/>
          <pc:sldMk cId="1292286528" sldId="793"/>
        </pc:sldMkLst>
        <pc:spChg chg="mod">
          <ac:chgData name="Philip Hawksworth" userId="d6d14317-0de3-410a-859f-549b6ee308ed" providerId="ADAL" clId="{81E0D17D-342C-43AF-A80F-BD455D1C7E14}" dt="2022-08-11T04:06:42.842" v="113" actId="20577"/>
          <ac:spMkLst>
            <pc:docMk/>
            <pc:sldMk cId="1292286528" sldId="793"/>
            <ac:spMk id="15" creationId="{58BB6A60-CD95-0D0C-8504-B709F21DA6A8}"/>
          </ac:spMkLst>
        </pc:spChg>
      </pc:sldChg>
      <pc:sldChg chg="modSp mod">
        <pc:chgData name="Philip Hawksworth" userId="d6d14317-0de3-410a-859f-549b6ee308ed" providerId="ADAL" clId="{81E0D17D-342C-43AF-A80F-BD455D1C7E14}" dt="2022-08-11T03:34:33.117" v="95" actId="20577"/>
        <pc:sldMkLst>
          <pc:docMk/>
          <pc:sldMk cId="14389401" sldId="795"/>
        </pc:sldMkLst>
        <pc:spChg chg="mod">
          <ac:chgData name="Philip Hawksworth" userId="d6d14317-0de3-410a-859f-549b6ee308ed" providerId="ADAL" clId="{81E0D17D-342C-43AF-A80F-BD455D1C7E14}" dt="2022-07-29T07:28:14.099" v="62" actId="20577"/>
          <ac:spMkLst>
            <pc:docMk/>
            <pc:sldMk cId="14389401" sldId="795"/>
            <ac:spMk id="10" creationId="{D8B28788-EA4E-24D3-8828-E7D95FB44807}"/>
          </ac:spMkLst>
        </pc:spChg>
        <pc:spChg chg="mod">
          <ac:chgData name="Philip Hawksworth" userId="d6d14317-0de3-410a-859f-549b6ee308ed" providerId="ADAL" clId="{81E0D17D-342C-43AF-A80F-BD455D1C7E14}" dt="2022-08-11T03:34:33.117" v="95" actId="20577"/>
          <ac:spMkLst>
            <pc:docMk/>
            <pc:sldMk cId="14389401" sldId="795"/>
            <ac:spMk id="11" creationId="{57485924-5C32-7789-4429-E8FE777FE45A}"/>
          </ac:spMkLst>
        </pc:spChg>
      </pc:sldChg>
      <pc:sldChg chg="modSp">
        <pc:chgData name="Philip Hawksworth" userId="d6d14317-0de3-410a-859f-549b6ee308ed" providerId="ADAL" clId="{81E0D17D-342C-43AF-A80F-BD455D1C7E14}" dt="2022-08-11T03:34:48.623" v="100" actId="20577"/>
        <pc:sldMkLst>
          <pc:docMk/>
          <pc:sldMk cId="3476097191" sldId="796"/>
        </pc:sldMkLst>
        <pc:spChg chg="mod">
          <ac:chgData name="Philip Hawksworth" userId="d6d14317-0de3-410a-859f-549b6ee308ed" providerId="ADAL" clId="{81E0D17D-342C-43AF-A80F-BD455D1C7E14}" dt="2022-08-11T03:34:48.623" v="100" actId="20577"/>
          <ac:spMkLst>
            <pc:docMk/>
            <pc:sldMk cId="3476097191" sldId="796"/>
            <ac:spMk id="11" creationId="{57485924-5C32-7789-4429-E8FE777FE45A}"/>
          </ac:spMkLst>
        </pc:spChg>
      </pc:sldChg>
      <pc:sldChg chg="modSp mod">
        <pc:chgData name="Philip Hawksworth" userId="d6d14317-0de3-410a-859f-549b6ee308ed" providerId="ADAL" clId="{81E0D17D-342C-43AF-A80F-BD455D1C7E14}" dt="2022-08-11T04:06:02.769" v="109" actId="20577"/>
        <pc:sldMkLst>
          <pc:docMk/>
          <pc:sldMk cId="566773029" sldId="797"/>
        </pc:sldMkLst>
        <pc:spChg chg="mod">
          <ac:chgData name="Philip Hawksworth" userId="d6d14317-0de3-410a-859f-549b6ee308ed" providerId="ADAL" clId="{81E0D17D-342C-43AF-A80F-BD455D1C7E14}" dt="2022-08-11T04:06:02.769" v="109" actId="20577"/>
          <ac:spMkLst>
            <pc:docMk/>
            <pc:sldMk cId="566773029" sldId="797"/>
            <ac:spMk id="11" creationId="{57485924-5C32-7789-4429-E8FE777FE45A}"/>
          </ac:spMkLst>
        </pc:spChg>
      </pc:sldChg>
      <pc:sldChg chg="modSp">
        <pc:chgData name="Philip Hawksworth" userId="d6d14317-0de3-410a-859f-549b6ee308ed" providerId="ADAL" clId="{81E0D17D-342C-43AF-A80F-BD455D1C7E14}" dt="2022-08-11T04:06:57.404" v="117" actId="20577"/>
        <pc:sldMkLst>
          <pc:docMk/>
          <pc:sldMk cId="3533132245" sldId="798"/>
        </pc:sldMkLst>
        <pc:spChg chg="mod">
          <ac:chgData name="Philip Hawksworth" userId="d6d14317-0de3-410a-859f-549b6ee308ed" providerId="ADAL" clId="{81E0D17D-342C-43AF-A80F-BD455D1C7E14}" dt="2022-08-11T04:06:57.404" v="117" actId="20577"/>
          <ac:spMkLst>
            <pc:docMk/>
            <pc:sldMk cId="3533132245" sldId="798"/>
            <ac:spMk id="15" creationId="{58BB6A60-CD95-0D0C-8504-B709F21DA6A8}"/>
          </ac:spMkLst>
        </pc:spChg>
      </pc:sldChg>
      <pc:sldChg chg="modSp mod">
        <pc:chgData name="Philip Hawksworth" userId="d6d14317-0de3-410a-859f-549b6ee308ed" providerId="ADAL" clId="{81E0D17D-342C-43AF-A80F-BD455D1C7E14}" dt="2022-08-11T04:07:25.097" v="126" actId="20577"/>
        <pc:sldMkLst>
          <pc:docMk/>
          <pc:sldMk cId="3267178889" sldId="799"/>
        </pc:sldMkLst>
        <pc:spChg chg="mod">
          <ac:chgData name="Philip Hawksworth" userId="d6d14317-0de3-410a-859f-549b6ee308ed" providerId="ADAL" clId="{81E0D17D-342C-43AF-A80F-BD455D1C7E14}" dt="2022-07-29T08:13:25.977" v="78" actId="20577"/>
          <ac:spMkLst>
            <pc:docMk/>
            <pc:sldMk cId="3267178889" sldId="799"/>
            <ac:spMk id="10" creationId="{D8B28788-EA4E-24D3-8828-E7D95FB44807}"/>
          </ac:spMkLst>
        </pc:spChg>
        <pc:spChg chg="mod">
          <ac:chgData name="Philip Hawksworth" userId="d6d14317-0de3-410a-859f-549b6ee308ed" providerId="ADAL" clId="{81E0D17D-342C-43AF-A80F-BD455D1C7E14}" dt="2022-08-11T04:07:25.097" v="126" actId="20577"/>
          <ac:spMkLst>
            <pc:docMk/>
            <pc:sldMk cId="3267178889" sldId="799"/>
            <ac:spMk id="11" creationId="{57485924-5C32-7789-4429-E8FE777FE45A}"/>
          </ac:spMkLst>
        </pc:spChg>
      </pc:sldChg>
      <pc:sldChg chg="addSp delSp modSp mod delAnim">
        <pc:chgData name="Philip Hawksworth" userId="d6d14317-0de3-410a-859f-549b6ee308ed" providerId="ADAL" clId="{81E0D17D-342C-43AF-A80F-BD455D1C7E14}" dt="2022-08-15T06:14:48.857" v="135" actId="14861"/>
        <pc:sldMkLst>
          <pc:docMk/>
          <pc:sldMk cId="1335959629" sldId="800"/>
        </pc:sldMkLst>
        <pc:spChg chg="mod">
          <ac:chgData name="Philip Hawksworth" userId="d6d14317-0de3-410a-859f-549b6ee308ed" providerId="ADAL" clId="{81E0D17D-342C-43AF-A80F-BD455D1C7E14}" dt="2022-07-29T07:32:34.986" v="76" actId="113"/>
          <ac:spMkLst>
            <pc:docMk/>
            <pc:sldMk cId="1335959629" sldId="800"/>
            <ac:spMk id="11" creationId="{57485924-5C32-7789-4429-E8FE777FE45A}"/>
          </ac:spMkLst>
        </pc:spChg>
        <pc:picChg chg="add mod">
          <ac:chgData name="Philip Hawksworth" userId="d6d14317-0de3-410a-859f-549b6ee308ed" providerId="ADAL" clId="{81E0D17D-342C-43AF-A80F-BD455D1C7E14}" dt="2022-08-15T06:14:48.857" v="135" actId="14861"/>
          <ac:picMkLst>
            <pc:docMk/>
            <pc:sldMk cId="1335959629" sldId="800"/>
            <ac:picMk id="3" creationId="{C21A37D7-0FD5-72D7-5E12-3B4CDDA187BD}"/>
          </ac:picMkLst>
        </pc:picChg>
        <pc:picChg chg="mod">
          <ac:chgData name="Philip Hawksworth" userId="d6d14317-0de3-410a-859f-549b6ee308ed" providerId="ADAL" clId="{81E0D17D-342C-43AF-A80F-BD455D1C7E14}" dt="2022-07-29T04:02:49.788" v="30" actId="14100"/>
          <ac:picMkLst>
            <pc:docMk/>
            <pc:sldMk cId="1335959629" sldId="800"/>
            <ac:picMk id="5" creationId="{926FF9BF-199E-24B4-0607-6E6A1DB86126}"/>
          </ac:picMkLst>
        </pc:picChg>
        <pc:picChg chg="mod">
          <ac:chgData name="Philip Hawksworth" userId="d6d14317-0de3-410a-859f-549b6ee308ed" providerId="ADAL" clId="{81E0D17D-342C-43AF-A80F-BD455D1C7E14}" dt="2022-07-29T04:03:04.350" v="31" actId="14100"/>
          <ac:picMkLst>
            <pc:docMk/>
            <pc:sldMk cId="1335959629" sldId="800"/>
            <ac:picMk id="13" creationId="{C32ABA39-CDCB-2947-6179-BBF21E465399}"/>
          </ac:picMkLst>
        </pc:picChg>
        <pc:picChg chg="del mod">
          <ac:chgData name="Philip Hawksworth" userId="d6d14317-0de3-410a-859f-549b6ee308ed" providerId="ADAL" clId="{81E0D17D-342C-43AF-A80F-BD455D1C7E14}" dt="2022-08-15T06:14:04.753" v="127" actId="478"/>
          <ac:picMkLst>
            <pc:docMk/>
            <pc:sldMk cId="1335959629" sldId="800"/>
            <ac:picMk id="14" creationId="{D38DCE28-56F9-AD17-2C07-A660B8108EAB}"/>
          </ac:picMkLst>
        </pc:picChg>
        <pc:picChg chg="mod">
          <ac:chgData name="Philip Hawksworth" userId="d6d14317-0de3-410a-859f-549b6ee308ed" providerId="ADAL" clId="{81E0D17D-342C-43AF-A80F-BD455D1C7E14}" dt="2022-07-29T04:02:33.045" v="26" actId="1076"/>
          <ac:picMkLst>
            <pc:docMk/>
            <pc:sldMk cId="1335959629" sldId="800"/>
            <ac:picMk id="16" creationId="{E32BFEB8-429E-B203-A691-DF61E6687CAB}"/>
          </ac:picMkLst>
        </pc:picChg>
        <pc:picChg chg="mod">
          <ac:chgData name="Philip Hawksworth" userId="d6d14317-0de3-410a-859f-549b6ee308ed" providerId="ADAL" clId="{81E0D17D-342C-43AF-A80F-BD455D1C7E14}" dt="2022-07-29T04:02:33.045" v="26" actId="1076"/>
          <ac:picMkLst>
            <pc:docMk/>
            <pc:sldMk cId="1335959629" sldId="800"/>
            <ac:picMk id="18" creationId="{D9470DF8-0687-13FF-2485-D0431F8CE4A9}"/>
          </ac:picMkLst>
        </pc:picChg>
      </pc:sldChg>
    </pc:docChg>
  </pc:docChgLst>
  <pc:docChgLst>
    <pc:chgData name="Philip Hawksworth" userId="d6d14317-0de3-410a-859f-549b6ee308ed" providerId="ADAL" clId="{6ABF127A-2077-446E-8AA2-92630FAAFE6D}"/>
    <pc:docChg chg="custSel modSld replTag">
      <pc:chgData name="Philip Hawksworth" userId="d6d14317-0de3-410a-859f-549b6ee308ed" providerId="ADAL" clId="{6ABF127A-2077-446E-8AA2-92630FAAFE6D}" dt="2023-08-03T23:57:47.653" v="10" actId="14100"/>
      <pc:docMkLst>
        <pc:docMk/>
      </pc:docMkLst>
      <pc:sldChg chg="modSp mod replTag delTag">
        <pc:chgData name="Philip Hawksworth" userId="d6d14317-0de3-410a-859f-549b6ee308ed" providerId="ADAL" clId="{6ABF127A-2077-446E-8AA2-92630FAAFE6D}" dt="2023-08-03T23:57:47.653" v="10" actId="14100"/>
        <pc:sldMkLst>
          <pc:docMk/>
          <pc:sldMk cId="1902371642" sldId="779"/>
        </pc:sldMkLst>
        <pc:spChg chg="mod">
          <ac:chgData name="Philip Hawksworth" userId="d6d14317-0de3-410a-859f-549b6ee308ed" providerId="ADAL" clId="{6ABF127A-2077-446E-8AA2-92630FAAFE6D}" dt="2023-08-03T23:57:47.653" v="10" actId="14100"/>
          <ac:spMkLst>
            <pc:docMk/>
            <pc:sldMk cId="1902371642" sldId="779"/>
            <ac:spMk id="5" creationId="{17505995-81FE-C98C-8DB4-900489B5350F}"/>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329B297-0541-42E6-8FE4-5809DD8A037A}" type="datetimeFigureOut">
              <a:rPr lang="en-AU" smtClean="0"/>
              <a:t>4/08/2023</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B3712A2-D48B-46AD-8D45-783F8390E5F8}" type="slidenum">
              <a:rPr lang="en-AU" smtClean="0"/>
              <a:t>‹#›</a:t>
            </a:fld>
            <a:endParaRPr lang="en-AU"/>
          </a:p>
        </p:txBody>
      </p:sp>
    </p:spTree>
    <p:extLst>
      <p:ext uri="{BB962C8B-B14F-4D97-AF65-F5344CB8AC3E}">
        <p14:creationId xmlns:p14="http://schemas.microsoft.com/office/powerpoint/2010/main" val="20537256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286807-968F-4879-AAAB-D61609718C8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U"/>
          </a:p>
        </p:txBody>
      </p:sp>
      <p:sp>
        <p:nvSpPr>
          <p:cNvPr id="3" name="Subtitle 2">
            <a:extLst>
              <a:ext uri="{FF2B5EF4-FFF2-40B4-BE49-F238E27FC236}">
                <a16:creationId xmlns:a16="http://schemas.microsoft.com/office/drawing/2014/main" id="{AB2EF3D3-9D73-4F0B-BAB3-CDBAACD5A9F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43845A14-0546-4AF6-88C9-C8BEF2405CD3}"/>
              </a:ext>
            </a:extLst>
          </p:cNvPr>
          <p:cNvSpPr>
            <a:spLocks noGrp="1"/>
          </p:cNvSpPr>
          <p:nvPr>
            <p:ph type="dt" sz="half" idx="10"/>
          </p:nvPr>
        </p:nvSpPr>
        <p:spPr/>
        <p:txBody>
          <a:bodyPr/>
          <a:lstStyle/>
          <a:p>
            <a:fld id="{368A6DC7-685B-4DE6-B458-EFF1C5DF9A0D}" type="datetimeFigureOut">
              <a:rPr lang="en-AU" smtClean="0"/>
              <a:t>4/08/2023</a:t>
            </a:fld>
            <a:endParaRPr lang="en-AU"/>
          </a:p>
        </p:txBody>
      </p:sp>
      <p:sp>
        <p:nvSpPr>
          <p:cNvPr id="5" name="Footer Placeholder 4">
            <a:extLst>
              <a:ext uri="{FF2B5EF4-FFF2-40B4-BE49-F238E27FC236}">
                <a16:creationId xmlns:a16="http://schemas.microsoft.com/office/drawing/2014/main" id="{BAA2C095-6118-441C-A517-EE8E0F169273}"/>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447F5082-BE82-45AF-A497-D0C912F54292}"/>
              </a:ext>
            </a:extLst>
          </p:cNvPr>
          <p:cNvSpPr>
            <a:spLocks noGrp="1"/>
          </p:cNvSpPr>
          <p:nvPr>
            <p:ph type="sldNum" sz="quarter" idx="12"/>
          </p:nvPr>
        </p:nvSpPr>
        <p:spPr/>
        <p:txBody>
          <a:bodyPr/>
          <a:lstStyle/>
          <a:p>
            <a:fld id="{1FAF3D7D-32F9-4B7D-98D0-FADE63EA620E}" type="slidenum">
              <a:rPr lang="en-AU" smtClean="0"/>
              <a:t>‹#›</a:t>
            </a:fld>
            <a:endParaRPr lang="en-AU"/>
          </a:p>
        </p:txBody>
      </p:sp>
    </p:spTree>
    <p:extLst>
      <p:ext uri="{BB962C8B-B14F-4D97-AF65-F5344CB8AC3E}">
        <p14:creationId xmlns:p14="http://schemas.microsoft.com/office/powerpoint/2010/main" val="14698090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06A430-F17A-4CE9-9FE1-9948F806BC34}"/>
              </a:ext>
            </a:extLst>
          </p:cNvPr>
          <p:cNvSpPr>
            <a:spLocks noGrp="1"/>
          </p:cNvSpPr>
          <p:nvPr>
            <p:ph type="title"/>
          </p:nvPr>
        </p:nvSpPr>
        <p:spPr/>
        <p:txBody>
          <a:bodyPr/>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CB7B5C40-94D5-4150-9118-8E545ED5213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4CD9DE78-D228-4E6B-8612-884808A50B47}"/>
              </a:ext>
            </a:extLst>
          </p:cNvPr>
          <p:cNvSpPr>
            <a:spLocks noGrp="1"/>
          </p:cNvSpPr>
          <p:nvPr>
            <p:ph type="dt" sz="half" idx="10"/>
          </p:nvPr>
        </p:nvSpPr>
        <p:spPr/>
        <p:txBody>
          <a:bodyPr/>
          <a:lstStyle/>
          <a:p>
            <a:fld id="{368A6DC7-685B-4DE6-B458-EFF1C5DF9A0D}" type="datetimeFigureOut">
              <a:rPr lang="en-AU" smtClean="0"/>
              <a:t>4/08/2023</a:t>
            </a:fld>
            <a:endParaRPr lang="en-AU"/>
          </a:p>
        </p:txBody>
      </p:sp>
      <p:sp>
        <p:nvSpPr>
          <p:cNvPr id="5" name="Footer Placeholder 4">
            <a:extLst>
              <a:ext uri="{FF2B5EF4-FFF2-40B4-BE49-F238E27FC236}">
                <a16:creationId xmlns:a16="http://schemas.microsoft.com/office/drawing/2014/main" id="{139C48D4-52FE-436E-A6B7-5E4F3026160A}"/>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E1B3B51E-16C9-4DAE-AF60-30FC67F24FA0}"/>
              </a:ext>
            </a:extLst>
          </p:cNvPr>
          <p:cNvSpPr>
            <a:spLocks noGrp="1"/>
          </p:cNvSpPr>
          <p:nvPr>
            <p:ph type="sldNum" sz="quarter" idx="12"/>
          </p:nvPr>
        </p:nvSpPr>
        <p:spPr/>
        <p:txBody>
          <a:bodyPr/>
          <a:lstStyle/>
          <a:p>
            <a:fld id="{1FAF3D7D-32F9-4B7D-98D0-FADE63EA620E}" type="slidenum">
              <a:rPr lang="en-AU" smtClean="0"/>
              <a:t>‹#›</a:t>
            </a:fld>
            <a:endParaRPr lang="en-AU"/>
          </a:p>
        </p:txBody>
      </p:sp>
    </p:spTree>
    <p:extLst>
      <p:ext uri="{BB962C8B-B14F-4D97-AF65-F5344CB8AC3E}">
        <p14:creationId xmlns:p14="http://schemas.microsoft.com/office/powerpoint/2010/main" val="39675568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0F055CD-BF35-452D-8F48-5613FCC359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7C301F3F-4F5A-4C7F-95C4-7E8FCD6E6B6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AB26FCA9-5926-40B2-8E7B-D9B73121ED0D}"/>
              </a:ext>
            </a:extLst>
          </p:cNvPr>
          <p:cNvSpPr>
            <a:spLocks noGrp="1"/>
          </p:cNvSpPr>
          <p:nvPr>
            <p:ph type="dt" sz="half" idx="10"/>
          </p:nvPr>
        </p:nvSpPr>
        <p:spPr/>
        <p:txBody>
          <a:bodyPr/>
          <a:lstStyle/>
          <a:p>
            <a:fld id="{368A6DC7-685B-4DE6-B458-EFF1C5DF9A0D}" type="datetimeFigureOut">
              <a:rPr lang="en-AU" smtClean="0"/>
              <a:t>4/08/2023</a:t>
            </a:fld>
            <a:endParaRPr lang="en-AU"/>
          </a:p>
        </p:txBody>
      </p:sp>
      <p:sp>
        <p:nvSpPr>
          <p:cNvPr id="5" name="Footer Placeholder 4">
            <a:extLst>
              <a:ext uri="{FF2B5EF4-FFF2-40B4-BE49-F238E27FC236}">
                <a16:creationId xmlns:a16="http://schemas.microsoft.com/office/drawing/2014/main" id="{B0A92F6C-76AA-48E6-A64F-2F9B7AB1C5EF}"/>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78E5124C-7B8E-42FF-8F3A-FE8378AF3DFC}"/>
              </a:ext>
            </a:extLst>
          </p:cNvPr>
          <p:cNvSpPr>
            <a:spLocks noGrp="1"/>
          </p:cNvSpPr>
          <p:nvPr>
            <p:ph type="sldNum" sz="quarter" idx="12"/>
          </p:nvPr>
        </p:nvSpPr>
        <p:spPr/>
        <p:txBody>
          <a:bodyPr/>
          <a:lstStyle/>
          <a:p>
            <a:fld id="{1FAF3D7D-32F9-4B7D-98D0-FADE63EA620E}" type="slidenum">
              <a:rPr lang="en-AU" smtClean="0"/>
              <a:t>‹#›</a:t>
            </a:fld>
            <a:endParaRPr lang="en-AU"/>
          </a:p>
        </p:txBody>
      </p:sp>
    </p:spTree>
    <p:extLst>
      <p:ext uri="{BB962C8B-B14F-4D97-AF65-F5344CB8AC3E}">
        <p14:creationId xmlns:p14="http://schemas.microsoft.com/office/powerpoint/2010/main" val="7818160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9BDB15-2E07-484A-AC13-CFFBAAEC6F51}"/>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9EC18E88-0684-41F8-861E-2397B2DEEB2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7959F988-6EFE-49BA-A51A-69F88ADD8A53}"/>
              </a:ext>
            </a:extLst>
          </p:cNvPr>
          <p:cNvSpPr>
            <a:spLocks noGrp="1"/>
          </p:cNvSpPr>
          <p:nvPr>
            <p:ph type="dt" sz="half" idx="10"/>
          </p:nvPr>
        </p:nvSpPr>
        <p:spPr/>
        <p:txBody>
          <a:bodyPr/>
          <a:lstStyle/>
          <a:p>
            <a:fld id="{368A6DC7-685B-4DE6-B458-EFF1C5DF9A0D}" type="datetimeFigureOut">
              <a:rPr lang="en-AU" smtClean="0"/>
              <a:t>4/08/2023</a:t>
            </a:fld>
            <a:endParaRPr lang="en-AU"/>
          </a:p>
        </p:txBody>
      </p:sp>
      <p:sp>
        <p:nvSpPr>
          <p:cNvPr id="5" name="Footer Placeholder 4">
            <a:extLst>
              <a:ext uri="{FF2B5EF4-FFF2-40B4-BE49-F238E27FC236}">
                <a16:creationId xmlns:a16="http://schemas.microsoft.com/office/drawing/2014/main" id="{AC2D8F8D-4762-4089-A903-DFA508683ACD}"/>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33876D17-CB3E-403E-AB9E-1B43095016C5}"/>
              </a:ext>
            </a:extLst>
          </p:cNvPr>
          <p:cNvSpPr>
            <a:spLocks noGrp="1"/>
          </p:cNvSpPr>
          <p:nvPr>
            <p:ph type="sldNum" sz="quarter" idx="12"/>
          </p:nvPr>
        </p:nvSpPr>
        <p:spPr/>
        <p:txBody>
          <a:bodyPr/>
          <a:lstStyle/>
          <a:p>
            <a:fld id="{1FAF3D7D-32F9-4B7D-98D0-FADE63EA620E}" type="slidenum">
              <a:rPr lang="en-AU" smtClean="0"/>
              <a:t>‹#›</a:t>
            </a:fld>
            <a:endParaRPr lang="en-AU"/>
          </a:p>
        </p:txBody>
      </p:sp>
    </p:spTree>
    <p:extLst>
      <p:ext uri="{BB962C8B-B14F-4D97-AF65-F5344CB8AC3E}">
        <p14:creationId xmlns:p14="http://schemas.microsoft.com/office/powerpoint/2010/main" val="19504716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8EE3C2-C299-4B32-9F95-0FB114FAFEE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EE07CCB7-6EC9-4183-A101-155A5B6D13C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33EADFE-B380-4998-A545-FD28A4253BA3}"/>
              </a:ext>
            </a:extLst>
          </p:cNvPr>
          <p:cNvSpPr>
            <a:spLocks noGrp="1"/>
          </p:cNvSpPr>
          <p:nvPr>
            <p:ph type="dt" sz="half" idx="10"/>
          </p:nvPr>
        </p:nvSpPr>
        <p:spPr/>
        <p:txBody>
          <a:bodyPr/>
          <a:lstStyle/>
          <a:p>
            <a:fld id="{368A6DC7-685B-4DE6-B458-EFF1C5DF9A0D}" type="datetimeFigureOut">
              <a:rPr lang="en-AU" smtClean="0"/>
              <a:t>4/08/2023</a:t>
            </a:fld>
            <a:endParaRPr lang="en-AU"/>
          </a:p>
        </p:txBody>
      </p:sp>
      <p:sp>
        <p:nvSpPr>
          <p:cNvPr id="5" name="Footer Placeholder 4">
            <a:extLst>
              <a:ext uri="{FF2B5EF4-FFF2-40B4-BE49-F238E27FC236}">
                <a16:creationId xmlns:a16="http://schemas.microsoft.com/office/drawing/2014/main" id="{3A3191AD-3C5D-4314-9347-4BA6E5CEF594}"/>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57CFDEC2-AAE6-4364-8D07-EAC494B7F6C5}"/>
              </a:ext>
            </a:extLst>
          </p:cNvPr>
          <p:cNvSpPr>
            <a:spLocks noGrp="1"/>
          </p:cNvSpPr>
          <p:nvPr>
            <p:ph type="sldNum" sz="quarter" idx="12"/>
          </p:nvPr>
        </p:nvSpPr>
        <p:spPr/>
        <p:txBody>
          <a:bodyPr/>
          <a:lstStyle/>
          <a:p>
            <a:fld id="{1FAF3D7D-32F9-4B7D-98D0-FADE63EA620E}" type="slidenum">
              <a:rPr lang="en-AU" smtClean="0"/>
              <a:t>‹#›</a:t>
            </a:fld>
            <a:endParaRPr lang="en-AU"/>
          </a:p>
        </p:txBody>
      </p:sp>
    </p:spTree>
    <p:extLst>
      <p:ext uri="{BB962C8B-B14F-4D97-AF65-F5344CB8AC3E}">
        <p14:creationId xmlns:p14="http://schemas.microsoft.com/office/powerpoint/2010/main" val="9866931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FBC7FD-A37E-4B2F-9AB9-C63437E7AE79}"/>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50787B73-F21F-409F-AC16-DFE4362468A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ED114E21-9D6C-462E-8580-17A850F0FFF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517BE0B0-3C73-4168-91DA-4836B5623338}"/>
              </a:ext>
            </a:extLst>
          </p:cNvPr>
          <p:cNvSpPr>
            <a:spLocks noGrp="1"/>
          </p:cNvSpPr>
          <p:nvPr>
            <p:ph type="dt" sz="half" idx="10"/>
          </p:nvPr>
        </p:nvSpPr>
        <p:spPr/>
        <p:txBody>
          <a:bodyPr/>
          <a:lstStyle/>
          <a:p>
            <a:fld id="{368A6DC7-685B-4DE6-B458-EFF1C5DF9A0D}" type="datetimeFigureOut">
              <a:rPr lang="en-AU" smtClean="0"/>
              <a:t>4/08/2023</a:t>
            </a:fld>
            <a:endParaRPr lang="en-AU"/>
          </a:p>
        </p:txBody>
      </p:sp>
      <p:sp>
        <p:nvSpPr>
          <p:cNvPr id="6" name="Footer Placeholder 5">
            <a:extLst>
              <a:ext uri="{FF2B5EF4-FFF2-40B4-BE49-F238E27FC236}">
                <a16:creationId xmlns:a16="http://schemas.microsoft.com/office/drawing/2014/main" id="{678164AD-481F-484B-B3C7-76A96A15E396}"/>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39EC3F66-A0E1-46F0-BAE5-3A2DA1B53C69}"/>
              </a:ext>
            </a:extLst>
          </p:cNvPr>
          <p:cNvSpPr>
            <a:spLocks noGrp="1"/>
          </p:cNvSpPr>
          <p:nvPr>
            <p:ph type="sldNum" sz="quarter" idx="12"/>
          </p:nvPr>
        </p:nvSpPr>
        <p:spPr/>
        <p:txBody>
          <a:bodyPr/>
          <a:lstStyle/>
          <a:p>
            <a:fld id="{1FAF3D7D-32F9-4B7D-98D0-FADE63EA620E}" type="slidenum">
              <a:rPr lang="en-AU" smtClean="0"/>
              <a:t>‹#›</a:t>
            </a:fld>
            <a:endParaRPr lang="en-AU"/>
          </a:p>
        </p:txBody>
      </p:sp>
    </p:spTree>
    <p:extLst>
      <p:ext uri="{BB962C8B-B14F-4D97-AF65-F5344CB8AC3E}">
        <p14:creationId xmlns:p14="http://schemas.microsoft.com/office/powerpoint/2010/main" val="25726536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09BC91-95E9-48FD-8181-D4DE44B4902A}"/>
              </a:ext>
            </a:extLst>
          </p:cNvPr>
          <p:cNvSpPr>
            <a:spLocks noGrp="1"/>
          </p:cNvSpPr>
          <p:nvPr>
            <p:ph type="title"/>
          </p:nvPr>
        </p:nvSpPr>
        <p:spPr>
          <a:xfrm>
            <a:off x="839788" y="365125"/>
            <a:ext cx="10515600" cy="1325563"/>
          </a:xfr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71D61BDE-3456-4D56-A296-4554F7F797C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B58732E-219C-4185-AADA-C8ECCCEC1A6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2590B97B-4CE0-46A2-AC1C-E85E8BDDDFF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3034772-3760-4C30-A15D-37575B08E3A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a16="http://schemas.microsoft.com/office/drawing/2014/main" id="{7EBEAC5D-DFFA-4A76-A81F-1C74277F7F00}"/>
              </a:ext>
            </a:extLst>
          </p:cNvPr>
          <p:cNvSpPr>
            <a:spLocks noGrp="1"/>
          </p:cNvSpPr>
          <p:nvPr>
            <p:ph type="dt" sz="half" idx="10"/>
          </p:nvPr>
        </p:nvSpPr>
        <p:spPr/>
        <p:txBody>
          <a:bodyPr/>
          <a:lstStyle/>
          <a:p>
            <a:fld id="{368A6DC7-685B-4DE6-B458-EFF1C5DF9A0D}" type="datetimeFigureOut">
              <a:rPr lang="en-AU" smtClean="0"/>
              <a:t>4/08/2023</a:t>
            </a:fld>
            <a:endParaRPr lang="en-AU"/>
          </a:p>
        </p:txBody>
      </p:sp>
      <p:sp>
        <p:nvSpPr>
          <p:cNvPr id="8" name="Footer Placeholder 7">
            <a:extLst>
              <a:ext uri="{FF2B5EF4-FFF2-40B4-BE49-F238E27FC236}">
                <a16:creationId xmlns:a16="http://schemas.microsoft.com/office/drawing/2014/main" id="{2E86D7B9-A41E-4A23-B491-933F55A6D0F8}"/>
              </a:ext>
            </a:extLst>
          </p:cNvPr>
          <p:cNvSpPr>
            <a:spLocks noGrp="1"/>
          </p:cNvSpPr>
          <p:nvPr>
            <p:ph type="ftr" sz="quarter" idx="11"/>
          </p:nvPr>
        </p:nvSpPr>
        <p:spPr/>
        <p:txBody>
          <a:bodyPr/>
          <a:lstStyle/>
          <a:p>
            <a:endParaRPr lang="en-AU"/>
          </a:p>
        </p:txBody>
      </p:sp>
      <p:sp>
        <p:nvSpPr>
          <p:cNvPr id="9" name="Slide Number Placeholder 8">
            <a:extLst>
              <a:ext uri="{FF2B5EF4-FFF2-40B4-BE49-F238E27FC236}">
                <a16:creationId xmlns:a16="http://schemas.microsoft.com/office/drawing/2014/main" id="{6D62B6EF-BD10-4FC9-BADE-355750A52654}"/>
              </a:ext>
            </a:extLst>
          </p:cNvPr>
          <p:cNvSpPr>
            <a:spLocks noGrp="1"/>
          </p:cNvSpPr>
          <p:nvPr>
            <p:ph type="sldNum" sz="quarter" idx="12"/>
          </p:nvPr>
        </p:nvSpPr>
        <p:spPr/>
        <p:txBody>
          <a:bodyPr/>
          <a:lstStyle/>
          <a:p>
            <a:fld id="{1FAF3D7D-32F9-4B7D-98D0-FADE63EA620E}" type="slidenum">
              <a:rPr lang="en-AU" smtClean="0"/>
              <a:t>‹#›</a:t>
            </a:fld>
            <a:endParaRPr lang="en-AU"/>
          </a:p>
        </p:txBody>
      </p:sp>
    </p:spTree>
    <p:extLst>
      <p:ext uri="{BB962C8B-B14F-4D97-AF65-F5344CB8AC3E}">
        <p14:creationId xmlns:p14="http://schemas.microsoft.com/office/powerpoint/2010/main" val="17924993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FD547E-75E2-4125-8D20-312EBEBE35F9}"/>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45B2D089-546C-45BC-A7D0-45E57BD4895A}"/>
              </a:ext>
            </a:extLst>
          </p:cNvPr>
          <p:cNvSpPr>
            <a:spLocks noGrp="1"/>
          </p:cNvSpPr>
          <p:nvPr>
            <p:ph type="dt" sz="half" idx="10"/>
          </p:nvPr>
        </p:nvSpPr>
        <p:spPr/>
        <p:txBody>
          <a:bodyPr/>
          <a:lstStyle/>
          <a:p>
            <a:fld id="{368A6DC7-685B-4DE6-B458-EFF1C5DF9A0D}" type="datetimeFigureOut">
              <a:rPr lang="en-AU" smtClean="0"/>
              <a:t>4/08/2023</a:t>
            </a:fld>
            <a:endParaRPr lang="en-AU"/>
          </a:p>
        </p:txBody>
      </p:sp>
      <p:sp>
        <p:nvSpPr>
          <p:cNvPr id="4" name="Footer Placeholder 3">
            <a:extLst>
              <a:ext uri="{FF2B5EF4-FFF2-40B4-BE49-F238E27FC236}">
                <a16:creationId xmlns:a16="http://schemas.microsoft.com/office/drawing/2014/main" id="{FE7577E9-244F-41DC-B6C2-6563CBB60AF7}"/>
              </a:ext>
            </a:extLst>
          </p:cNvPr>
          <p:cNvSpPr>
            <a:spLocks noGrp="1"/>
          </p:cNvSpPr>
          <p:nvPr>
            <p:ph type="ftr" sz="quarter" idx="11"/>
          </p:nvPr>
        </p:nvSpPr>
        <p:spPr/>
        <p:txBody>
          <a:bodyPr/>
          <a:lstStyle/>
          <a:p>
            <a:endParaRPr lang="en-AU"/>
          </a:p>
        </p:txBody>
      </p:sp>
      <p:sp>
        <p:nvSpPr>
          <p:cNvPr id="5" name="Slide Number Placeholder 4">
            <a:extLst>
              <a:ext uri="{FF2B5EF4-FFF2-40B4-BE49-F238E27FC236}">
                <a16:creationId xmlns:a16="http://schemas.microsoft.com/office/drawing/2014/main" id="{3DA658A0-6743-4D17-A471-E355F6424FC9}"/>
              </a:ext>
            </a:extLst>
          </p:cNvPr>
          <p:cNvSpPr>
            <a:spLocks noGrp="1"/>
          </p:cNvSpPr>
          <p:nvPr>
            <p:ph type="sldNum" sz="quarter" idx="12"/>
          </p:nvPr>
        </p:nvSpPr>
        <p:spPr/>
        <p:txBody>
          <a:bodyPr/>
          <a:lstStyle/>
          <a:p>
            <a:fld id="{1FAF3D7D-32F9-4B7D-98D0-FADE63EA620E}" type="slidenum">
              <a:rPr lang="en-AU" smtClean="0"/>
              <a:t>‹#›</a:t>
            </a:fld>
            <a:endParaRPr lang="en-AU"/>
          </a:p>
        </p:txBody>
      </p:sp>
    </p:spTree>
    <p:extLst>
      <p:ext uri="{BB962C8B-B14F-4D97-AF65-F5344CB8AC3E}">
        <p14:creationId xmlns:p14="http://schemas.microsoft.com/office/powerpoint/2010/main" val="17553279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58D28AA-E760-4F02-ACD7-633007765182}"/>
              </a:ext>
            </a:extLst>
          </p:cNvPr>
          <p:cNvSpPr>
            <a:spLocks noGrp="1"/>
          </p:cNvSpPr>
          <p:nvPr>
            <p:ph type="dt" sz="half" idx="10"/>
          </p:nvPr>
        </p:nvSpPr>
        <p:spPr/>
        <p:txBody>
          <a:bodyPr/>
          <a:lstStyle/>
          <a:p>
            <a:fld id="{368A6DC7-685B-4DE6-B458-EFF1C5DF9A0D}" type="datetimeFigureOut">
              <a:rPr lang="en-AU" smtClean="0"/>
              <a:t>4/08/2023</a:t>
            </a:fld>
            <a:endParaRPr lang="en-AU"/>
          </a:p>
        </p:txBody>
      </p:sp>
      <p:sp>
        <p:nvSpPr>
          <p:cNvPr id="3" name="Footer Placeholder 2">
            <a:extLst>
              <a:ext uri="{FF2B5EF4-FFF2-40B4-BE49-F238E27FC236}">
                <a16:creationId xmlns:a16="http://schemas.microsoft.com/office/drawing/2014/main" id="{08D63E15-D732-4878-8429-A0291528804A}"/>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3FB29EAF-6C20-4AC6-8894-AC32791E975A}"/>
              </a:ext>
            </a:extLst>
          </p:cNvPr>
          <p:cNvSpPr>
            <a:spLocks noGrp="1"/>
          </p:cNvSpPr>
          <p:nvPr>
            <p:ph type="sldNum" sz="quarter" idx="12"/>
          </p:nvPr>
        </p:nvSpPr>
        <p:spPr/>
        <p:txBody>
          <a:bodyPr/>
          <a:lstStyle/>
          <a:p>
            <a:fld id="{1FAF3D7D-32F9-4B7D-98D0-FADE63EA620E}" type="slidenum">
              <a:rPr lang="en-AU" smtClean="0"/>
              <a:t>‹#›</a:t>
            </a:fld>
            <a:endParaRPr lang="en-AU"/>
          </a:p>
        </p:txBody>
      </p:sp>
    </p:spTree>
    <p:extLst>
      <p:ext uri="{BB962C8B-B14F-4D97-AF65-F5344CB8AC3E}">
        <p14:creationId xmlns:p14="http://schemas.microsoft.com/office/powerpoint/2010/main" val="8401658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5DE575-8B79-4397-9304-E03CC4DE970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8EC55D5A-B372-410B-80A9-39B2085A3D5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51620BEC-F145-4646-A571-99221314C4F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DD758C1-63FF-4937-95CF-4BE8569DDEBD}"/>
              </a:ext>
            </a:extLst>
          </p:cNvPr>
          <p:cNvSpPr>
            <a:spLocks noGrp="1"/>
          </p:cNvSpPr>
          <p:nvPr>
            <p:ph type="dt" sz="half" idx="10"/>
          </p:nvPr>
        </p:nvSpPr>
        <p:spPr/>
        <p:txBody>
          <a:bodyPr/>
          <a:lstStyle/>
          <a:p>
            <a:fld id="{368A6DC7-685B-4DE6-B458-EFF1C5DF9A0D}" type="datetimeFigureOut">
              <a:rPr lang="en-AU" smtClean="0"/>
              <a:t>4/08/2023</a:t>
            </a:fld>
            <a:endParaRPr lang="en-AU"/>
          </a:p>
        </p:txBody>
      </p:sp>
      <p:sp>
        <p:nvSpPr>
          <p:cNvPr id="6" name="Footer Placeholder 5">
            <a:extLst>
              <a:ext uri="{FF2B5EF4-FFF2-40B4-BE49-F238E27FC236}">
                <a16:creationId xmlns:a16="http://schemas.microsoft.com/office/drawing/2014/main" id="{2D393B8D-61FE-44B6-9D60-999A2610B146}"/>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16DF87A3-5B83-46A7-994D-BAF4241E6351}"/>
              </a:ext>
            </a:extLst>
          </p:cNvPr>
          <p:cNvSpPr>
            <a:spLocks noGrp="1"/>
          </p:cNvSpPr>
          <p:nvPr>
            <p:ph type="sldNum" sz="quarter" idx="12"/>
          </p:nvPr>
        </p:nvSpPr>
        <p:spPr/>
        <p:txBody>
          <a:bodyPr/>
          <a:lstStyle/>
          <a:p>
            <a:fld id="{1FAF3D7D-32F9-4B7D-98D0-FADE63EA620E}" type="slidenum">
              <a:rPr lang="en-AU" smtClean="0"/>
              <a:t>‹#›</a:t>
            </a:fld>
            <a:endParaRPr lang="en-AU"/>
          </a:p>
        </p:txBody>
      </p:sp>
    </p:spTree>
    <p:extLst>
      <p:ext uri="{BB962C8B-B14F-4D97-AF65-F5344CB8AC3E}">
        <p14:creationId xmlns:p14="http://schemas.microsoft.com/office/powerpoint/2010/main" val="23856675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C8F3CD-8B21-4AA7-969F-FDE0478C3F9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id="{0B2C6E14-78CA-4254-840A-FF98D9BBCC7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a:extLst>
              <a:ext uri="{FF2B5EF4-FFF2-40B4-BE49-F238E27FC236}">
                <a16:creationId xmlns:a16="http://schemas.microsoft.com/office/drawing/2014/main" id="{CBAFFE1A-E90E-40A5-BEA3-4C87ACD9E2B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82F2975-54B2-40CE-B088-AB872A170853}"/>
              </a:ext>
            </a:extLst>
          </p:cNvPr>
          <p:cNvSpPr>
            <a:spLocks noGrp="1"/>
          </p:cNvSpPr>
          <p:nvPr>
            <p:ph type="dt" sz="half" idx="10"/>
          </p:nvPr>
        </p:nvSpPr>
        <p:spPr/>
        <p:txBody>
          <a:bodyPr/>
          <a:lstStyle/>
          <a:p>
            <a:fld id="{368A6DC7-685B-4DE6-B458-EFF1C5DF9A0D}" type="datetimeFigureOut">
              <a:rPr lang="en-AU" smtClean="0"/>
              <a:t>4/08/2023</a:t>
            </a:fld>
            <a:endParaRPr lang="en-AU"/>
          </a:p>
        </p:txBody>
      </p:sp>
      <p:sp>
        <p:nvSpPr>
          <p:cNvPr id="6" name="Footer Placeholder 5">
            <a:extLst>
              <a:ext uri="{FF2B5EF4-FFF2-40B4-BE49-F238E27FC236}">
                <a16:creationId xmlns:a16="http://schemas.microsoft.com/office/drawing/2014/main" id="{44EA4DAB-F442-4865-96D4-224BF95E5700}"/>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4F462DC9-2F8B-4F7D-868D-2D331DCF9357}"/>
              </a:ext>
            </a:extLst>
          </p:cNvPr>
          <p:cNvSpPr>
            <a:spLocks noGrp="1"/>
          </p:cNvSpPr>
          <p:nvPr>
            <p:ph type="sldNum" sz="quarter" idx="12"/>
          </p:nvPr>
        </p:nvSpPr>
        <p:spPr/>
        <p:txBody>
          <a:bodyPr/>
          <a:lstStyle/>
          <a:p>
            <a:fld id="{1FAF3D7D-32F9-4B7D-98D0-FADE63EA620E}" type="slidenum">
              <a:rPr lang="en-AU" smtClean="0"/>
              <a:t>‹#›</a:t>
            </a:fld>
            <a:endParaRPr lang="en-AU"/>
          </a:p>
        </p:txBody>
      </p:sp>
    </p:spTree>
    <p:extLst>
      <p:ext uri="{BB962C8B-B14F-4D97-AF65-F5344CB8AC3E}">
        <p14:creationId xmlns:p14="http://schemas.microsoft.com/office/powerpoint/2010/main" val="39079895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7FC4FC5-C161-4566-A0F6-FBDD776FE7B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3E2FEF94-BE03-4BFD-9955-FCD846CD68D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40853659-C0B1-4900-B545-DDA31689284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68A6DC7-685B-4DE6-B458-EFF1C5DF9A0D}" type="datetimeFigureOut">
              <a:rPr lang="en-AU" smtClean="0"/>
              <a:t>4/08/2023</a:t>
            </a:fld>
            <a:endParaRPr lang="en-AU"/>
          </a:p>
        </p:txBody>
      </p:sp>
      <p:sp>
        <p:nvSpPr>
          <p:cNvPr id="5" name="Footer Placeholder 4">
            <a:extLst>
              <a:ext uri="{FF2B5EF4-FFF2-40B4-BE49-F238E27FC236}">
                <a16:creationId xmlns:a16="http://schemas.microsoft.com/office/drawing/2014/main" id="{F7CACC79-90DB-4515-AE03-8BFD36AF161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a:extLst>
              <a:ext uri="{FF2B5EF4-FFF2-40B4-BE49-F238E27FC236}">
                <a16:creationId xmlns:a16="http://schemas.microsoft.com/office/drawing/2014/main" id="{E0AF2304-BCA1-4A01-B8FD-0D681AD809D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FAF3D7D-32F9-4B7D-98D0-FADE63EA620E}" type="slidenum">
              <a:rPr lang="en-AU" smtClean="0"/>
              <a:t>‹#›</a:t>
            </a:fld>
            <a:endParaRPr lang="en-AU"/>
          </a:p>
        </p:txBody>
      </p:sp>
    </p:spTree>
    <p:extLst>
      <p:ext uri="{BB962C8B-B14F-4D97-AF65-F5344CB8AC3E}">
        <p14:creationId xmlns:p14="http://schemas.microsoft.com/office/powerpoint/2010/main" val="5107684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8" Type="http://schemas.openxmlformats.org/officeDocument/2006/relationships/image" Target="../media/image12.jpg"/><Relationship Id="rId3" Type="http://schemas.openxmlformats.org/officeDocument/2006/relationships/hyperlink" Target="https://www.ilaustralia.org.au/" TargetMode="External"/><Relationship Id="rId7" Type="http://schemas.openxmlformats.org/officeDocument/2006/relationships/image" Target="../media/image11.png"/><Relationship Id="rId2" Type="http://schemas.openxmlformats.org/officeDocument/2006/relationships/hyperlink" Target="https://keepable.com.au/" TargetMode="External"/><Relationship Id="rId1" Type="http://schemas.openxmlformats.org/officeDocument/2006/relationships/slideLayout" Target="../slideLayouts/slideLayout4.xml"/><Relationship Id="rId6" Type="http://schemas.openxmlformats.org/officeDocument/2006/relationships/image" Target="../media/image10.png"/><Relationship Id="rId5" Type="http://schemas.openxmlformats.org/officeDocument/2006/relationships/hyperlink" Target="https://liveup.org.au/" TargetMode="External"/><Relationship Id="rId10" Type="http://schemas.openxmlformats.org/officeDocument/2006/relationships/image" Target="../media/image14.jpg"/><Relationship Id="rId4" Type="http://schemas.openxmlformats.org/officeDocument/2006/relationships/hyperlink" Target="https://geat2go.org.au/" TargetMode="External"/><Relationship Id="rId9" Type="http://schemas.openxmlformats.org/officeDocument/2006/relationships/image" Target="../media/image13.jpg"/></Relationships>
</file>

<file path=ppt/slides/_rels/slide12.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5" name="Rectangle 34">
            <a:extLst>
              <a:ext uri="{FF2B5EF4-FFF2-40B4-BE49-F238E27FC236}">
                <a16:creationId xmlns:a16="http://schemas.microsoft.com/office/drawing/2014/main" id="{B6FACB3C-9069-4791-BC5C-0DB7CD19B8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71F2038E-D777-4B76-81DD-DD13EE91B9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a:extLst>
              <a:ext uri="{FF2B5EF4-FFF2-40B4-BE49-F238E27FC236}">
                <a16:creationId xmlns:a16="http://schemas.microsoft.com/office/drawing/2014/main" id="{FCAFBA73-86A3-48E9-845B-D207FB3F6626}"/>
              </a:ext>
            </a:extLst>
          </p:cNvPr>
          <p:cNvSpPr txBox="1">
            <a:spLocks/>
          </p:cNvSpPr>
          <p:nvPr/>
        </p:nvSpPr>
        <p:spPr>
          <a:xfrm>
            <a:off x="804672" y="2145980"/>
            <a:ext cx="4766330" cy="1454051"/>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spcAft>
                <a:spcPts val="600"/>
              </a:spcAft>
            </a:pPr>
            <a:r>
              <a:rPr lang="en-US" sz="4800" kern="1200" dirty="0">
                <a:solidFill>
                  <a:srgbClr val="294F4A"/>
                </a:solidFill>
                <a:latin typeface="Arbeit Medium" panose="00000600000000000000" pitchFamily="50" charset="0"/>
              </a:rPr>
              <a:t>‘Stepping back </a:t>
            </a:r>
            <a:br>
              <a:rPr lang="en-US" sz="4800" kern="1200" dirty="0">
                <a:solidFill>
                  <a:srgbClr val="294F4A"/>
                </a:solidFill>
                <a:latin typeface="Arbeit Medium" panose="00000600000000000000" pitchFamily="50" charset="0"/>
              </a:rPr>
            </a:br>
            <a:r>
              <a:rPr lang="en-US" sz="4800" kern="1200" dirty="0">
                <a:solidFill>
                  <a:srgbClr val="294F4A"/>
                </a:solidFill>
                <a:latin typeface="Arbeit Medium" panose="00000600000000000000" pitchFamily="50" charset="0"/>
              </a:rPr>
              <a:t>from stepping in’</a:t>
            </a:r>
          </a:p>
        </p:txBody>
      </p:sp>
      <p:grpSp>
        <p:nvGrpSpPr>
          <p:cNvPr id="39" name="Group 38">
            <a:extLst>
              <a:ext uri="{FF2B5EF4-FFF2-40B4-BE49-F238E27FC236}">
                <a16:creationId xmlns:a16="http://schemas.microsoft.com/office/drawing/2014/main" id="{DD354807-230F-4402-B1B9-F733A8F1F19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818240" y="-16714"/>
            <a:ext cx="6373761" cy="6874714"/>
            <a:chOff x="5818240" y="-1"/>
            <a:chExt cx="6373761" cy="6874714"/>
          </a:xfrm>
        </p:grpSpPr>
        <p:sp>
          <p:nvSpPr>
            <p:cNvPr id="40" name="Freeform: Shape 39">
              <a:extLst>
                <a:ext uri="{FF2B5EF4-FFF2-40B4-BE49-F238E27FC236}">
                  <a16:creationId xmlns:a16="http://schemas.microsoft.com/office/drawing/2014/main" id="{BF5A6F4A-CE87-4D5C-9382-8167967CE8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18240" y="-1"/>
              <a:ext cx="6373761" cy="6874714"/>
            </a:xfrm>
            <a:custGeom>
              <a:avLst/>
              <a:gdLst>
                <a:gd name="connsiteX0" fmla="*/ 6373761 w 6373761"/>
                <a:gd name="connsiteY0" fmla="*/ 5771297 h 6874714"/>
                <a:gd name="connsiteX1" fmla="*/ 6373761 w 6373761"/>
                <a:gd name="connsiteY1" fmla="*/ 6247960 h 6874714"/>
                <a:gd name="connsiteX2" fmla="*/ 6235932 w 6373761"/>
                <a:gd name="connsiteY2" fmla="*/ 6361930 h 6874714"/>
                <a:gd name="connsiteX3" fmla="*/ 5960375 w 6373761"/>
                <a:gd name="connsiteY3" fmla="*/ 6587489 h 6874714"/>
                <a:gd name="connsiteX4" fmla="*/ 5822907 w 6373761"/>
                <a:gd name="connsiteY4" fmla="*/ 6701871 h 6874714"/>
                <a:gd name="connsiteX5" fmla="*/ 5681115 w 6373761"/>
                <a:gd name="connsiteY5" fmla="*/ 6816896 h 6874714"/>
                <a:gd name="connsiteX6" fmla="*/ 5604096 w 6373761"/>
                <a:gd name="connsiteY6" fmla="*/ 6874714 h 6874714"/>
                <a:gd name="connsiteX7" fmla="*/ 4878485 w 6373761"/>
                <a:gd name="connsiteY7" fmla="*/ 6874714 h 6874714"/>
                <a:gd name="connsiteX8" fmla="*/ 5006014 w 6373761"/>
                <a:gd name="connsiteY8" fmla="*/ 6800200 h 6874714"/>
                <a:gd name="connsiteX9" fmla="*/ 5149855 w 6373761"/>
                <a:gd name="connsiteY9" fmla="*/ 6707667 h 6874714"/>
                <a:gd name="connsiteX10" fmla="*/ 5431866 w 6373761"/>
                <a:gd name="connsiteY10" fmla="*/ 6506210 h 6874714"/>
                <a:gd name="connsiteX11" fmla="*/ 5571036 w 6373761"/>
                <a:gd name="connsiteY11" fmla="*/ 6399557 h 6874714"/>
                <a:gd name="connsiteX12" fmla="*/ 5711649 w 6373761"/>
                <a:gd name="connsiteY12" fmla="*/ 6288912 h 6874714"/>
                <a:gd name="connsiteX13" fmla="*/ 6276589 w 6373761"/>
                <a:gd name="connsiteY13" fmla="*/ 5852379 h 6874714"/>
                <a:gd name="connsiteX14" fmla="*/ 3975975 w 6373761"/>
                <a:gd name="connsiteY14" fmla="*/ 263 h 6874714"/>
                <a:gd name="connsiteX15" fmla="*/ 4350473 w 6373761"/>
                <a:gd name="connsiteY15" fmla="*/ 24963 h 6874714"/>
                <a:gd name="connsiteX16" fmla="*/ 5077909 w 6373761"/>
                <a:gd name="connsiteY16" fmla="*/ 189450 h 6874714"/>
                <a:gd name="connsiteX17" fmla="*/ 5746507 w 6373761"/>
                <a:gd name="connsiteY17" fmla="*/ 505804 h 6874714"/>
                <a:gd name="connsiteX18" fmla="*/ 6322456 w 6373761"/>
                <a:gd name="connsiteY18" fmla="*/ 956633 h 6874714"/>
                <a:gd name="connsiteX19" fmla="*/ 6373761 w 6373761"/>
                <a:gd name="connsiteY19" fmla="*/ 1011863 h 6874714"/>
                <a:gd name="connsiteX20" fmla="*/ 6373761 w 6373761"/>
                <a:gd name="connsiteY20" fmla="*/ 1185075 h 6874714"/>
                <a:gd name="connsiteX21" fmla="*/ 6359489 w 6373761"/>
                <a:gd name="connsiteY21" fmla="*/ 1169497 h 6874714"/>
                <a:gd name="connsiteX22" fmla="*/ 6233869 w 6373761"/>
                <a:gd name="connsiteY22" fmla="*/ 1047442 h 6874714"/>
                <a:gd name="connsiteX23" fmla="*/ 5961423 w 6373761"/>
                <a:gd name="connsiteY23" fmla="*/ 827953 h 6874714"/>
                <a:gd name="connsiteX24" fmla="*/ 5663555 w 6373761"/>
                <a:gd name="connsiteY24" fmla="*/ 645304 h 6874714"/>
                <a:gd name="connsiteX25" fmla="*/ 5013827 w 6373761"/>
                <a:gd name="connsiteY25" fmla="*/ 397863 h 6874714"/>
                <a:gd name="connsiteX26" fmla="*/ 4327409 w 6373761"/>
                <a:gd name="connsiteY26" fmla="*/ 302545 h 6874714"/>
                <a:gd name="connsiteX27" fmla="*/ 3639939 w 6373761"/>
                <a:gd name="connsiteY27" fmla="*/ 338868 h 6874714"/>
                <a:gd name="connsiteX28" fmla="*/ 3302495 w 6373761"/>
                <a:gd name="connsiteY28" fmla="*/ 403659 h 6874714"/>
                <a:gd name="connsiteX29" fmla="*/ 2971604 w 6373761"/>
                <a:gd name="connsiteY29" fmla="*/ 496273 h 6874714"/>
                <a:gd name="connsiteX30" fmla="*/ 2648706 w 6373761"/>
                <a:gd name="connsiteY30" fmla="*/ 614389 h 6874714"/>
                <a:gd name="connsiteX31" fmla="*/ 2335374 w 6373761"/>
                <a:gd name="connsiteY31" fmla="*/ 757109 h 6874714"/>
                <a:gd name="connsiteX32" fmla="*/ 1741342 w 6373761"/>
                <a:gd name="connsiteY32" fmla="*/ 1107725 h 6874714"/>
                <a:gd name="connsiteX33" fmla="*/ 1600861 w 6373761"/>
                <a:gd name="connsiteY33" fmla="*/ 1208710 h 6874714"/>
                <a:gd name="connsiteX34" fmla="*/ 1531799 w 6373761"/>
                <a:gd name="connsiteY34" fmla="*/ 1260879 h 6874714"/>
                <a:gd name="connsiteX35" fmla="*/ 1463655 w 6373761"/>
                <a:gd name="connsiteY35" fmla="*/ 1314333 h 6874714"/>
                <a:gd name="connsiteX36" fmla="*/ 1200777 w 6373761"/>
                <a:gd name="connsiteY36" fmla="*/ 1541166 h 6874714"/>
                <a:gd name="connsiteX37" fmla="*/ 731501 w 6373761"/>
                <a:gd name="connsiteY37" fmla="*/ 2055754 h 6874714"/>
                <a:gd name="connsiteX38" fmla="*/ 531393 w 6373761"/>
                <a:gd name="connsiteY38" fmla="*/ 2342739 h 6874714"/>
                <a:gd name="connsiteX39" fmla="*/ 361033 w 6373761"/>
                <a:gd name="connsiteY39" fmla="*/ 2649046 h 6874714"/>
                <a:gd name="connsiteX40" fmla="*/ 323292 w 6373761"/>
                <a:gd name="connsiteY40" fmla="*/ 2728263 h 6874714"/>
                <a:gd name="connsiteX41" fmla="*/ 304945 w 6373761"/>
                <a:gd name="connsiteY41" fmla="*/ 2768193 h 6874714"/>
                <a:gd name="connsiteX42" fmla="*/ 287516 w 6373761"/>
                <a:gd name="connsiteY42" fmla="*/ 2808510 h 6874714"/>
                <a:gd name="connsiteX43" fmla="*/ 254230 w 6373761"/>
                <a:gd name="connsiteY43" fmla="*/ 2889788 h 6874714"/>
                <a:gd name="connsiteX44" fmla="*/ 223042 w 6373761"/>
                <a:gd name="connsiteY44" fmla="*/ 2971968 h 6874714"/>
                <a:gd name="connsiteX45" fmla="*/ 121611 w 6373761"/>
                <a:gd name="connsiteY45" fmla="*/ 3308544 h 6874714"/>
                <a:gd name="connsiteX46" fmla="*/ 39314 w 6373761"/>
                <a:gd name="connsiteY46" fmla="*/ 4005912 h 6874714"/>
                <a:gd name="connsiteX47" fmla="*/ 73910 w 6373761"/>
                <a:gd name="connsiteY47" fmla="*/ 4354081 h 6874714"/>
                <a:gd name="connsiteX48" fmla="*/ 179534 w 6373761"/>
                <a:gd name="connsiteY48" fmla="*/ 4687050 h 6874714"/>
                <a:gd name="connsiteX49" fmla="*/ 215964 w 6373761"/>
                <a:gd name="connsiteY49" fmla="*/ 4766654 h 6874714"/>
                <a:gd name="connsiteX50" fmla="*/ 256457 w 6373761"/>
                <a:gd name="connsiteY50" fmla="*/ 4844455 h 6874714"/>
                <a:gd name="connsiteX51" fmla="*/ 346225 w 6373761"/>
                <a:gd name="connsiteY51" fmla="*/ 4995290 h 6874714"/>
                <a:gd name="connsiteX52" fmla="*/ 445296 w 6373761"/>
                <a:gd name="connsiteY52" fmla="*/ 5140971 h 6874714"/>
                <a:gd name="connsiteX53" fmla="*/ 551443 w 6373761"/>
                <a:gd name="connsiteY53" fmla="*/ 5282531 h 6874714"/>
                <a:gd name="connsiteX54" fmla="*/ 772387 w 6373761"/>
                <a:gd name="connsiteY54" fmla="*/ 5562561 h 6874714"/>
                <a:gd name="connsiteX55" fmla="*/ 882858 w 6373761"/>
                <a:gd name="connsiteY55" fmla="*/ 5704507 h 6874714"/>
                <a:gd name="connsiteX56" fmla="*/ 990316 w 6373761"/>
                <a:gd name="connsiteY56" fmla="*/ 5848258 h 6874714"/>
                <a:gd name="connsiteX57" fmla="*/ 1097774 w 6373761"/>
                <a:gd name="connsiteY57" fmla="*/ 5987114 h 6874714"/>
                <a:gd name="connsiteX58" fmla="*/ 1210080 w 6373761"/>
                <a:gd name="connsiteY58" fmla="*/ 6121203 h 6874714"/>
                <a:gd name="connsiteX59" fmla="*/ 1448192 w 6373761"/>
                <a:gd name="connsiteY59" fmla="*/ 6374054 h 6874714"/>
                <a:gd name="connsiteX60" fmla="*/ 1982991 w 6373761"/>
                <a:gd name="connsiteY60" fmla="*/ 6796158 h 6874714"/>
                <a:gd name="connsiteX61" fmla="*/ 2118475 w 6373761"/>
                <a:gd name="connsiteY61" fmla="*/ 6874714 h 6874714"/>
                <a:gd name="connsiteX62" fmla="*/ 1569874 w 6373761"/>
                <a:gd name="connsiteY62" fmla="*/ 6874714 h 6874714"/>
                <a:gd name="connsiteX63" fmla="*/ 1507802 w 6373761"/>
                <a:gd name="connsiteY63" fmla="*/ 6817815 h 6874714"/>
                <a:gd name="connsiteX64" fmla="*/ 1256865 w 6373761"/>
                <a:gd name="connsiteY64" fmla="*/ 6543437 h 6874714"/>
                <a:gd name="connsiteX65" fmla="*/ 1038410 w 6373761"/>
                <a:gd name="connsiteY65" fmla="*/ 6248722 h 6874714"/>
                <a:gd name="connsiteX66" fmla="*/ 845380 w 6373761"/>
                <a:gd name="connsiteY66" fmla="*/ 5941386 h 6874714"/>
                <a:gd name="connsiteX67" fmla="*/ 755351 w 6373761"/>
                <a:gd name="connsiteY67" fmla="*/ 5788877 h 6874714"/>
                <a:gd name="connsiteX68" fmla="*/ 661784 w 6373761"/>
                <a:gd name="connsiteY68" fmla="*/ 5638944 h 6874714"/>
                <a:gd name="connsiteX69" fmla="*/ 466525 w 6373761"/>
                <a:gd name="connsiteY69" fmla="*/ 5340366 h 6874714"/>
                <a:gd name="connsiteX70" fmla="*/ 370992 w 6373761"/>
                <a:gd name="connsiteY70" fmla="*/ 5188502 h 6874714"/>
                <a:gd name="connsiteX71" fmla="*/ 280046 w 6373761"/>
                <a:gd name="connsiteY71" fmla="*/ 5033287 h 6874714"/>
                <a:gd name="connsiteX72" fmla="*/ 126853 w 6373761"/>
                <a:gd name="connsiteY72" fmla="*/ 4707660 h 6874714"/>
                <a:gd name="connsiteX73" fmla="*/ 30272 w 6373761"/>
                <a:gd name="connsiteY73" fmla="*/ 4362068 h 6874714"/>
                <a:gd name="connsiteX74" fmla="*/ 0 w 6373761"/>
                <a:gd name="connsiteY74" fmla="*/ 4005912 h 6874714"/>
                <a:gd name="connsiteX75" fmla="*/ 270480 w 6373761"/>
                <a:gd name="connsiteY75" fmla="*/ 2610532 h 6874714"/>
                <a:gd name="connsiteX76" fmla="*/ 415942 w 6373761"/>
                <a:gd name="connsiteY76" fmla="*/ 2280526 h 6874714"/>
                <a:gd name="connsiteX77" fmla="*/ 590102 w 6373761"/>
                <a:gd name="connsiteY77" fmla="*/ 1962626 h 6874714"/>
                <a:gd name="connsiteX78" fmla="*/ 1020719 w 6373761"/>
                <a:gd name="connsiteY78" fmla="*/ 1373070 h 6874714"/>
                <a:gd name="connsiteX79" fmla="*/ 1275080 w 6373761"/>
                <a:gd name="connsiteY79" fmla="*/ 1107081 h 6874714"/>
                <a:gd name="connsiteX80" fmla="*/ 1342437 w 6373761"/>
                <a:gd name="connsiteY80" fmla="*/ 1043965 h 6874714"/>
                <a:gd name="connsiteX81" fmla="*/ 1411106 w 6373761"/>
                <a:gd name="connsiteY81" fmla="*/ 982138 h 6874714"/>
                <a:gd name="connsiteX82" fmla="*/ 1553029 w 6373761"/>
                <a:gd name="connsiteY82" fmla="*/ 863376 h 6874714"/>
                <a:gd name="connsiteX83" fmla="*/ 2173401 w 6373761"/>
                <a:gd name="connsiteY83" fmla="*/ 454409 h 6874714"/>
                <a:gd name="connsiteX84" fmla="*/ 3599708 w 6373761"/>
                <a:gd name="connsiteY84" fmla="*/ 16332 h 6874714"/>
                <a:gd name="connsiteX85" fmla="*/ 3975975 w 6373761"/>
                <a:gd name="connsiteY85" fmla="*/ 263 h 6874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6373761" h="6874714">
                  <a:moveTo>
                    <a:pt x="6373761" y="5771297"/>
                  </a:moveTo>
                  <a:lnTo>
                    <a:pt x="6373761" y="6247960"/>
                  </a:lnTo>
                  <a:lnTo>
                    <a:pt x="6235932" y="6361930"/>
                  </a:lnTo>
                  <a:cubicBezTo>
                    <a:pt x="6143250" y="6437460"/>
                    <a:pt x="6051059" y="6512200"/>
                    <a:pt x="5960375" y="6587489"/>
                  </a:cubicBezTo>
                  <a:lnTo>
                    <a:pt x="5822907" y="6701871"/>
                  </a:lnTo>
                  <a:cubicBezTo>
                    <a:pt x="5776123" y="6740385"/>
                    <a:pt x="5729079" y="6778899"/>
                    <a:pt x="5681115" y="6816896"/>
                  </a:cubicBezTo>
                  <a:lnTo>
                    <a:pt x="5604096" y="6874714"/>
                  </a:lnTo>
                  <a:lnTo>
                    <a:pt x="4878485" y="6874714"/>
                  </a:lnTo>
                  <a:lnTo>
                    <a:pt x="5006014" y="6800200"/>
                  </a:lnTo>
                  <a:cubicBezTo>
                    <a:pt x="5054354" y="6770429"/>
                    <a:pt x="5102285" y="6739483"/>
                    <a:pt x="5149855" y="6707667"/>
                  </a:cubicBezTo>
                  <a:cubicBezTo>
                    <a:pt x="5244993" y="6643906"/>
                    <a:pt x="5338561" y="6576025"/>
                    <a:pt x="5431866" y="6506210"/>
                  </a:cubicBezTo>
                  <a:cubicBezTo>
                    <a:pt x="5478386" y="6471304"/>
                    <a:pt x="5524777" y="6435495"/>
                    <a:pt x="5571036" y="6399557"/>
                  </a:cubicBezTo>
                  <a:lnTo>
                    <a:pt x="5711649" y="6288912"/>
                  </a:lnTo>
                  <a:cubicBezTo>
                    <a:pt x="5902059" y="6140395"/>
                    <a:pt x="6093257" y="5998320"/>
                    <a:pt x="6276589" y="5852379"/>
                  </a:cubicBezTo>
                  <a:close/>
                  <a:moveTo>
                    <a:pt x="3975975" y="263"/>
                  </a:moveTo>
                  <a:cubicBezTo>
                    <a:pt x="4101550" y="1809"/>
                    <a:pt x="4226830" y="10149"/>
                    <a:pt x="4350473" y="24963"/>
                  </a:cubicBezTo>
                  <a:cubicBezTo>
                    <a:pt x="4598149" y="54846"/>
                    <a:pt x="4842943" y="108687"/>
                    <a:pt x="5077909" y="189450"/>
                  </a:cubicBezTo>
                  <a:cubicBezTo>
                    <a:pt x="5312876" y="269955"/>
                    <a:pt x="5537357" y="376867"/>
                    <a:pt x="5746507" y="505804"/>
                  </a:cubicBezTo>
                  <a:cubicBezTo>
                    <a:pt x="5955527" y="634999"/>
                    <a:pt x="6148688" y="786864"/>
                    <a:pt x="6322456" y="956633"/>
                  </a:cubicBezTo>
                  <a:lnTo>
                    <a:pt x="6373761" y="1011863"/>
                  </a:lnTo>
                  <a:lnTo>
                    <a:pt x="6373761" y="1185075"/>
                  </a:lnTo>
                  <a:lnTo>
                    <a:pt x="6359489" y="1169497"/>
                  </a:lnTo>
                  <a:cubicBezTo>
                    <a:pt x="6318811" y="1127602"/>
                    <a:pt x="6276917" y="1086890"/>
                    <a:pt x="6233869" y="1047442"/>
                  </a:cubicBezTo>
                  <a:cubicBezTo>
                    <a:pt x="6147509" y="968870"/>
                    <a:pt x="6056431" y="895448"/>
                    <a:pt x="5961423" y="827953"/>
                  </a:cubicBezTo>
                  <a:cubicBezTo>
                    <a:pt x="5865891" y="761102"/>
                    <a:pt x="5766688" y="699403"/>
                    <a:pt x="5663555" y="645304"/>
                  </a:cubicBezTo>
                  <a:cubicBezTo>
                    <a:pt x="5457943" y="535816"/>
                    <a:pt x="5238703" y="453894"/>
                    <a:pt x="5013827" y="397863"/>
                  </a:cubicBezTo>
                  <a:cubicBezTo>
                    <a:pt x="4788953" y="341703"/>
                    <a:pt x="4558442" y="310917"/>
                    <a:pt x="4327409" y="302545"/>
                  </a:cubicBezTo>
                  <a:cubicBezTo>
                    <a:pt x="4096111" y="293012"/>
                    <a:pt x="3867174" y="305893"/>
                    <a:pt x="3639939" y="338868"/>
                  </a:cubicBezTo>
                  <a:cubicBezTo>
                    <a:pt x="3526585" y="355999"/>
                    <a:pt x="3413885" y="377254"/>
                    <a:pt x="3302495" y="403659"/>
                  </a:cubicBezTo>
                  <a:cubicBezTo>
                    <a:pt x="3191107" y="430451"/>
                    <a:pt x="3080634" y="460978"/>
                    <a:pt x="2971604" y="496273"/>
                  </a:cubicBezTo>
                  <a:cubicBezTo>
                    <a:pt x="2862573" y="531437"/>
                    <a:pt x="2754854" y="570852"/>
                    <a:pt x="2648706" y="614389"/>
                  </a:cubicBezTo>
                  <a:cubicBezTo>
                    <a:pt x="2542690" y="658056"/>
                    <a:pt x="2438114" y="705714"/>
                    <a:pt x="2335374" y="757109"/>
                  </a:cubicBezTo>
                  <a:cubicBezTo>
                    <a:pt x="2129894" y="859769"/>
                    <a:pt x="1931228" y="976855"/>
                    <a:pt x="1741342" y="1107725"/>
                  </a:cubicBezTo>
                  <a:cubicBezTo>
                    <a:pt x="1694035" y="1140571"/>
                    <a:pt x="1646858" y="1173933"/>
                    <a:pt x="1600861" y="1208710"/>
                  </a:cubicBezTo>
                  <a:cubicBezTo>
                    <a:pt x="1577535" y="1225713"/>
                    <a:pt x="1554732" y="1243361"/>
                    <a:pt x="1531799" y="1260879"/>
                  </a:cubicBezTo>
                  <a:cubicBezTo>
                    <a:pt x="1508735" y="1278267"/>
                    <a:pt x="1486064" y="1296171"/>
                    <a:pt x="1463655" y="1314333"/>
                  </a:cubicBezTo>
                  <a:cubicBezTo>
                    <a:pt x="1373627" y="1386853"/>
                    <a:pt x="1285564" y="1462077"/>
                    <a:pt x="1200777" y="1541166"/>
                  </a:cubicBezTo>
                  <a:cubicBezTo>
                    <a:pt x="1030810" y="1698827"/>
                    <a:pt x="873161" y="1870785"/>
                    <a:pt x="731501" y="2055754"/>
                  </a:cubicBezTo>
                  <a:cubicBezTo>
                    <a:pt x="660734" y="2148239"/>
                    <a:pt x="593771" y="2243944"/>
                    <a:pt x="531393" y="2342739"/>
                  </a:cubicBezTo>
                  <a:cubicBezTo>
                    <a:pt x="470063" y="2442050"/>
                    <a:pt x="412140" y="2543810"/>
                    <a:pt x="361033" y="2649046"/>
                  </a:cubicBezTo>
                  <a:cubicBezTo>
                    <a:pt x="347798" y="2675194"/>
                    <a:pt x="335479" y="2701728"/>
                    <a:pt x="323292" y="2728263"/>
                  </a:cubicBezTo>
                  <a:lnTo>
                    <a:pt x="304945" y="2768193"/>
                  </a:lnTo>
                  <a:lnTo>
                    <a:pt x="287516" y="2808510"/>
                  </a:lnTo>
                  <a:cubicBezTo>
                    <a:pt x="276115" y="2835432"/>
                    <a:pt x="264583" y="2862352"/>
                    <a:pt x="254230" y="2889788"/>
                  </a:cubicBezTo>
                  <a:cubicBezTo>
                    <a:pt x="243877" y="2917224"/>
                    <a:pt x="232477" y="2944274"/>
                    <a:pt x="223042" y="2971968"/>
                  </a:cubicBezTo>
                  <a:cubicBezTo>
                    <a:pt x="182679" y="3081970"/>
                    <a:pt x="148475" y="3194291"/>
                    <a:pt x="121611" y="3308544"/>
                  </a:cubicBezTo>
                  <a:cubicBezTo>
                    <a:pt x="67096" y="3536534"/>
                    <a:pt x="39183" y="3771224"/>
                    <a:pt x="39314" y="4005912"/>
                  </a:cubicBezTo>
                  <a:cubicBezTo>
                    <a:pt x="39969" y="4122871"/>
                    <a:pt x="51109" y="4239571"/>
                    <a:pt x="73910" y="4354081"/>
                  </a:cubicBezTo>
                  <a:cubicBezTo>
                    <a:pt x="97892" y="4468334"/>
                    <a:pt x="132619" y="4580140"/>
                    <a:pt x="179534" y="4687050"/>
                  </a:cubicBezTo>
                  <a:cubicBezTo>
                    <a:pt x="190673" y="4713972"/>
                    <a:pt x="203647" y="4740249"/>
                    <a:pt x="215964" y="4766654"/>
                  </a:cubicBezTo>
                  <a:cubicBezTo>
                    <a:pt x="229332" y="4792674"/>
                    <a:pt x="242043" y="4818950"/>
                    <a:pt x="256457" y="4844455"/>
                  </a:cubicBezTo>
                  <a:cubicBezTo>
                    <a:pt x="283978" y="4895978"/>
                    <a:pt x="314642" y="4945956"/>
                    <a:pt x="346225" y="4995290"/>
                  </a:cubicBezTo>
                  <a:cubicBezTo>
                    <a:pt x="377676" y="5044752"/>
                    <a:pt x="411355" y="5092926"/>
                    <a:pt x="445296" y="5140971"/>
                  </a:cubicBezTo>
                  <a:cubicBezTo>
                    <a:pt x="479760" y="5188630"/>
                    <a:pt x="515537" y="5235645"/>
                    <a:pt x="551443" y="5282531"/>
                  </a:cubicBezTo>
                  <a:cubicBezTo>
                    <a:pt x="623387" y="5376434"/>
                    <a:pt x="698608" y="5468402"/>
                    <a:pt x="772387" y="5562561"/>
                  </a:cubicBezTo>
                  <a:cubicBezTo>
                    <a:pt x="809472" y="5609448"/>
                    <a:pt x="846428" y="5656719"/>
                    <a:pt x="882858" y="5704507"/>
                  </a:cubicBezTo>
                  <a:cubicBezTo>
                    <a:pt x="919159" y="5751909"/>
                    <a:pt x="955196" y="5802273"/>
                    <a:pt x="990316" y="5848258"/>
                  </a:cubicBezTo>
                  <a:cubicBezTo>
                    <a:pt x="1025175" y="5895402"/>
                    <a:pt x="1061736" y="5941129"/>
                    <a:pt x="1097774" y="5987114"/>
                  </a:cubicBezTo>
                  <a:cubicBezTo>
                    <a:pt x="1134860" y="6032326"/>
                    <a:pt x="1171684" y="6077536"/>
                    <a:pt x="1210080" y="6121203"/>
                  </a:cubicBezTo>
                  <a:cubicBezTo>
                    <a:pt x="1286350" y="6209051"/>
                    <a:pt x="1365632" y="6293677"/>
                    <a:pt x="1448192" y="6374054"/>
                  </a:cubicBezTo>
                  <a:cubicBezTo>
                    <a:pt x="1613572" y="6534420"/>
                    <a:pt x="1792057" y="6677526"/>
                    <a:pt x="1982991" y="6796158"/>
                  </a:cubicBezTo>
                  <a:lnTo>
                    <a:pt x="2118475" y="6874714"/>
                  </a:lnTo>
                  <a:lnTo>
                    <a:pt x="1569874" y="6874714"/>
                  </a:lnTo>
                  <a:lnTo>
                    <a:pt x="1507802" y="6817815"/>
                  </a:lnTo>
                  <a:cubicBezTo>
                    <a:pt x="1418412" y="6730595"/>
                    <a:pt x="1334903" y="6638562"/>
                    <a:pt x="1256865" y="6543437"/>
                  </a:cubicBezTo>
                  <a:cubicBezTo>
                    <a:pt x="1179155" y="6447861"/>
                    <a:pt x="1106817" y="6349194"/>
                    <a:pt x="1038410" y="6248722"/>
                  </a:cubicBezTo>
                  <a:cubicBezTo>
                    <a:pt x="969873" y="6148253"/>
                    <a:pt x="905922" y="6045592"/>
                    <a:pt x="845380" y="5941386"/>
                  </a:cubicBezTo>
                  <a:cubicBezTo>
                    <a:pt x="814453" y="5888704"/>
                    <a:pt x="786147" y="5839370"/>
                    <a:pt x="755351" y="5788877"/>
                  </a:cubicBezTo>
                  <a:cubicBezTo>
                    <a:pt x="724817" y="5738771"/>
                    <a:pt x="693760" y="5688665"/>
                    <a:pt x="661784" y="5638944"/>
                  </a:cubicBezTo>
                  <a:lnTo>
                    <a:pt x="466525" y="5340366"/>
                  </a:lnTo>
                  <a:cubicBezTo>
                    <a:pt x="434156" y="5290131"/>
                    <a:pt x="402181" y="5239639"/>
                    <a:pt x="370992" y="5188502"/>
                  </a:cubicBezTo>
                  <a:cubicBezTo>
                    <a:pt x="339803" y="5137364"/>
                    <a:pt x="308876" y="5086099"/>
                    <a:pt x="280046" y="5033287"/>
                  </a:cubicBezTo>
                  <a:cubicBezTo>
                    <a:pt x="222255" y="4928179"/>
                    <a:pt x="169181" y="4819982"/>
                    <a:pt x="126853" y="4707660"/>
                  </a:cubicBezTo>
                  <a:cubicBezTo>
                    <a:pt x="83739" y="4595725"/>
                    <a:pt x="51764" y="4479670"/>
                    <a:pt x="30272" y="4362068"/>
                  </a:cubicBezTo>
                  <a:cubicBezTo>
                    <a:pt x="9698" y="4244466"/>
                    <a:pt x="0" y="4125060"/>
                    <a:pt x="0" y="4005912"/>
                  </a:cubicBezTo>
                  <a:cubicBezTo>
                    <a:pt x="1704" y="3530867"/>
                    <a:pt x="95140" y="3057110"/>
                    <a:pt x="270480" y="2610532"/>
                  </a:cubicBezTo>
                  <a:cubicBezTo>
                    <a:pt x="314511" y="2498984"/>
                    <a:pt x="362212" y="2388466"/>
                    <a:pt x="415942" y="2280526"/>
                  </a:cubicBezTo>
                  <a:cubicBezTo>
                    <a:pt x="468884" y="2172197"/>
                    <a:pt x="527199" y="2066188"/>
                    <a:pt x="590102" y="1962626"/>
                  </a:cubicBezTo>
                  <a:cubicBezTo>
                    <a:pt x="716037" y="1755631"/>
                    <a:pt x="859794" y="1557653"/>
                    <a:pt x="1020719" y="1373070"/>
                  </a:cubicBezTo>
                  <a:cubicBezTo>
                    <a:pt x="1101575" y="1281101"/>
                    <a:pt x="1185969" y="1191838"/>
                    <a:pt x="1275080" y="1107081"/>
                  </a:cubicBezTo>
                  <a:cubicBezTo>
                    <a:pt x="1297227" y="1085699"/>
                    <a:pt x="1319504" y="1064575"/>
                    <a:pt x="1342437" y="1043965"/>
                  </a:cubicBezTo>
                  <a:cubicBezTo>
                    <a:pt x="1365240" y="1023226"/>
                    <a:pt x="1387648" y="1002102"/>
                    <a:pt x="1411106" y="982138"/>
                  </a:cubicBezTo>
                  <a:cubicBezTo>
                    <a:pt x="1457497" y="941563"/>
                    <a:pt x="1505065" y="902276"/>
                    <a:pt x="1553029" y="863376"/>
                  </a:cubicBezTo>
                  <a:cubicBezTo>
                    <a:pt x="1745798" y="708806"/>
                    <a:pt x="1954030" y="571882"/>
                    <a:pt x="2173401" y="454409"/>
                  </a:cubicBezTo>
                  <a:cubicBezTo>
                    <a:pt x="2612013" y="219334"/>
                    <a:pt x="3099505" y="65666"/>
                    <a:pt x="3599708" y="16332"/>
                  </a:cubicBezTo>
                  <a:cubicBezTo>
                    <a:pt x="3724530" y="3966"/>
                    <a:pt x="3850400" y="-1283"/>
                    <a:pt x="3975975" y="26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Freeform: Shape 40">
              <a:extLst>
                <a:ext uri="{FF2B5EF4-FFF2-40B4-BE49-F238E27FC236}">
                  <a16:creationId xmlns:a16="http://schemas.microsoft.com/office/drawing/2014/main" id="{61023DD2-2E6F-4419-B404-80F08460BE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65276" y="313387"/>
              <a:ext cx="6326724" cy="6561326"/>
            </a:xfrm>
            <a:custGeom>
              <a:avLst/>
              <a:gdLst>
                <a:gd name="connsiteX0" fmla="*/ 6326724 w 6326724"/>
                <a:gd name="connsiteY0" fmla="*/ 5020808 h 6561326"/>
                <a:gd name="connsiteX1" fmla="*/ 6326724 w 6326724"/>
                <a:gd name="connsiteY1" fmla="*/ 5698632 h 6561326"/>
                <a:gd name="connsiteX2" fmla="*/ 6067438 w 6326724"/>
                <a:gd name="connsiteY2" fmla="*/ 5902509 h 6561326"/>
                <a:gd name="connsiteX3" fmla="*/ 5799974 w 6326724"/>
                <a:gd name="connsiteY3" fmla="*/ 6102017 h 6561326"/>
                <a:gd name="connsiteX4" fmla="*/ 5665258 w 6326724"/>
                <a:gd name="connsiteY4" fmla="*/ 6202100 h 6561326"/>
                <a:gd name="connsiteX5" fmla="*/ 5526873 w 6326724"/>
                <a:gd name="connsiteY5" fmla="*/ 6302828 h 6561326"/>
                <a:gd name="connsiteX6" fmla="*/ 5385080 w 6326724"/>
                <a:gd name="connsiteY6" fmla="*/ 6402268 h 6561326"/>
                <a:gd name="connsiteX7" fmla="*/ 5238833 w 6326724"/>
                <a:gd name="connsiteY7" fmla="*/ 6498875 h 6561326"/>
                <a:gd name="connsiteX8" fmla="*/ 5138040 w 6326724"/>
                <a:gd name="connsiteY8" fmla="*/ 6561326 h 6561326"/>
                <a:gd name="connsiteX9" fmla="*/ 3946072 w 6326724"/>
                <a:gd name="connsiteY9" fmla="*/ 6561326 h 6561326"/>
                <a:gd name="connsiteX10" fmla="*/ 3976009 w 6326724"/>
                <a:gd name="connsiteY10" fmla="*/ 6555242 h 6561326"/>
                <a:gd name="connsiteX11" fmla="*/ 4404855 w 6326724"/>
                <a:gd name="connsiteY11" fmla="*/ 6399048 h 6561326"/>
                <a:gd name="connsiteX12" fmla="*/ 4938868 w 6326724"/>
                <a:gd name="connsiteY12" fmla="*/ 6072132 h 6561326"/>
                <a:gd name="connsiteX13" fmla="*/ 5068342 w 6326724"/>
                <a:gd name="connsiteY13" fmla="*/ 5976042 h 6561326"/>
                <a:gd name="connsiteX14" fmla="*/ 5197816 w 6326724"/>
                <a:gd name="connsiteY14" fmla="*/ 5876730 h 6561326"/>
                <a:gd name="connsiteX15" fmla="*/ 5460039 w 6326724"/>
                <a:gd name="connsiteY15" fmla="*/ 5670637 h 6561326"/>
                <a:gd name="connsiteX16" fmla="*/ 5999033 w 6326724"/>
                <a:gd name="connsiteY16" fmla="*/ 5271718 h 6561326"/>
                <a:gd name="connsiteX17" fmla="*/ 6258766 w 6326724"/>
                <a:gd name="connsiteY17" fmla="*/ 5077603 h 6561326"/>
                <a:gd name="connsiteX18" fmla="*/ 4139342 w 6326724"/>
                <a:gd name="connsiteY18" fmla="*/ 440 h 6561326"/>
                <a:gd name="connsiteX19" fmla="*/ 4315744 w 6326724"/>
                <a:gd name="connsiteY19" fmla="*/ 6808 h 6561326"/>
                <a:gd name="connsiteX20" fmla="*/ 5015400 w 6326724"/>
                <a:gd name="connsiteY20" fmla="*/ 113591 h 6561326"/>
                <a:gd name="connsiteX21" fmla="*/ 5681114 w 6326724"/>
                <a:gd name="connsiteY21" fmla="*/ 361418 h 6561326"/>
                <a:gd name="connsiteX22" fmla="*/ 6270952 w 6326724"/>
                <a:gd name="connsiteY22" fmla="*/ 755441 h 6561326"/>
                <a:gd name="connsiteX23" fmla="*/ 6326724 w 6326724"/>
                <a:gd name="connsiteY23" fmla="*/ 807432 h 6561326"/>
                <a:gd name="connsiteX24" fmla="*/ 6326724 w 6326724"/>
                <a:gd name="connsiteY24" fmla="*/ 1231565 h 6561326"/>
                <a:gd name="connsiteX25" fmla="*/ 6302093 w 6326724"/>
                <a:gd name="connsiteY25" fmla="*/ 1203002 h 6561326"/>
                <a:gd name="connsiteX26" fmla="*/ 6066914 w 6326724"/>
                <a:gd name="connsiteY26" fmla="*/ 989616 h 6561326"/>
                <a:gd name="connsiteX27" fmla="*/ 5533688 w 6326724"/>
                <a:gd name="connsiteY27" fmla="*/ 647242 h 6561326"/>
                <a:gd name="connsiteX28" fmla="*/ 4933626 w 6326724"/>
                <a:gd name="connsiteY28" fmla="*/ 432262 h 6561326"/>
                <a:gd name="connsiteX29" fmla="*/ 4296873 w 6326724"/>
                <a:gd name="connsiteY29" fmla="*/ 343126 h 6561326"/>
                <a:gd name="connsiteX30" fmla="*/ 3651602 w 6326724"/>
                <a:gd name="connsiteY30" fmla="*/ 365797 h 6561326"/>
                <a:gd name="connsiteX31" fmla="*/ 3018256 w 6326724"/>
                <a:gd name="connsiteY31" fmla="*/ 496666 h 6561326"/>
                <a:gd name="connsiteX32" fmla="*/ 2412429 w 6326724"/>
                <a:gd name="connsiteY32" fmla="*/ 724399 h 6561326"/>
                <a:gd name="connsiteX33" fmla="*/ 1329857 w 6326724"/>
                <a:gd name="connsiteY33" fmla="*/ 1424086 h 6561326"/>
                <a:gd name="connsiteX34" fmla="*/ 887314 w 6326724"/>
                <a:gd name="connsiteY34" fmla="*/ 1891015 h 6561326"/>
                <a:gd name="connsiteX35" fmla="*/ 537420 w 6326724"/>
                <a:gd name="connsiteY35" fmla="*/ 2427245 h 6561326"/>
                <a:gd name="connsiteX36" fmla="*/ 299965 w 6326724"/>
                <a:gd name="connsiteY36" fmla="*/ 3020021 h 6561326"/>
                <a:gd name="connsiteX37" fmla="*/ 213606 w 6326724"/>
                <a:gd name="connsiteY37" fmla="*/ 3651953 h 6561326"/>
                <a:gd name="connsiteX38" fmla="*/ 250036 w 6326724"/>
                <a:gd name="connsiteY38" fmla="*/ 3961352 h 6561326"/>
                <a:gd name="connsiteX39" fmla="*/ 357625 w 6326724"/>
                <a:gd name="connsiteY39" fmla="*/ 4250783 h 6561326"/>
                <a:gd name="connsiteX40" fmla="*/ 432715 w 6326724"/>
                <a:gd name="connsiteY40" fmla="*/ 4387063 h 6561326"/>
                <a:gd name="connsiteX41" fmla="*/ 518943 w 6326724"/>
                <a:gd name="connsiteY41" fmla="*/ 4518962 h 6561326"/>
                <a:gd name="connsiteX42" fmla="*/ 718133 w 6326724"/>
                <a:gd name="connsiteY42" fmla="*/ 4773874 h 6561326"/>
                <a:gd name="connsiteX43" fmla="*/ 933704 w 6326724"/>
                <a:gd name="connsiteY43" fmla="*/ 5030717 h 6561326"/>
                <a:gd name="connsiteX44" fmla="*/ 1040900 w 6326724"/>
                <a:gd name="connsiteY44" fmla="*/ 5164806 h 6561326"/>
                <a:gd name="connsiteX45" fmla="*/ 1092401 w 6326724"/>
                <a:gd name="connsiteY45" fmla="*/ 5230628 h 6561326"/>
                <a:gd name="connsiteX46" fmla="*/ 1142854 w 6326724"/>
                <a:gd name="connsiteY46" fmla="*/ 5293615 h 6561326"/>
                <a:gd name="connsiteX47" fmla="*/ 1576354 w 6326724"/>
                <a:gd name="connsiteY47" fmla="*/ 5759128 h 6561326"/>
                <a:gd name="connsiteX48" fmla="*/ 1806865 w 6326724"/>
                <a:gd name="connsiteY48" fmla="*/ 5968571 h 6561326"/>
                <a:gd name="connsiteX49" fmla="*/ 2048253 w 6326724"/>
                <a:gd name="connsiteY49" fmla="*/ 6161654 h 6561326"/>
                <a:gd name="connsiteX50" fmla="*/ 2587506 w 6326724"/>
                <a:gd name="connsiteY50" fmla="*/ 6467059 h 6561326"/>
                <a:gd name="connsiteX51" fmla="*/ 2889176 w 6326724"/>
                <a:gd name="connsiteY51" fmla="*/ 6553360 h 6561326"/>
                <a:gd name="connsiteX52" fmla="*/ 2929698 w 6326724"/>
                <a:gd name="connsiteY52" fmla="*/ 6561326 h 6561326"/>
                <a:gd name="connsiteX53" fmla="*/ 1816374 w 6326724"/>
                <a:gd name="connsiteY53" fmla="*/ 6561326 h 6561326"/>
                <a:gd name="connsiteX54" fmla="*/ 1787601 w 6326724"/>
                <a:gd name="connsiteY54" fmla="*/ 6545761 h 6561326"/>
                <a:gd name="connsiteX55" fmla="*/ 1225544 w 6326724"/>
                <a:gd name="connsiteY55" fmla="*/ 6094158 h 6561326"/>
                <a:gd name="connsiteX56" fmla="*/ 997654 w 6326724"/>
                <a:gd name="connsiteY56" fmla="*/ 5822374 h 6561326"/>
                <a:gd name="connsiteX57" fmla="*/ 798596 w 6326724"/>
                <a:gd name="connsiteY57" fmla="*/ 5534615 h 6561326"/>
                <a:gd name="connsiteX58" fmla="*/ 752075 w 6326724"/>
                <a:gd name="connsiteY58" fmla="*/ 5461324 h 6561326"/>
                <a:gd name="connsiteX59" fmla="*/ 707650 w 6326724"/>
                <a:gd name="connsiteY59" fmla="*/ 5390221 h 6561326"/>
                <a:gd name="connsiteX60" fmla="*/ 619980 w 6326724"/>
                <a:gd name="connsiteY60" fmla="*/ 5252396 h 6561326"/>
                <a:gd name="connsiteX61" fmla="*/ 438349 w 6326724"/>
                <a:gd name="connsiteY61" fmla="*/ 4970822 h 6561326"/>
                <a:gd name="connsiteX62" fmla="*/ 261044 w 6326724"/>
                <a:gd name="connsiteY62" fmla="*/ 4673145 h 6561326"/>
                <a:gd name="connsiteX63" fmla="*/ 181107 w 6326724"/>
                <a:gd name="connsiteY63" fmla="*/ 4515356 h 6561326"/>
                <a:gd name="connsiteX64" fmla="*/ 113224 w 6326724"/>
                <a:gd name="connsiteY64" fmla="*/ 4350223 h 6561326"/>
                <a:gd name="connsiteX65" fmla="*/ 61199 w 6326724"/>
                <a:gd name="connsiteY65" fmla="*/ 4178908 h 6561326"/>
                <a:gd name="connsiteX66" fmla="*/ 41804 w 6326724"/>
                <a:gd name="connsiteY66" fmla="*/ 4091577 h 6561326"/>
                <a:gd name="connsiteX67" fmla="*/ 33287 w 6326724"/>
                <a:gd name="connsiteY67" fmla="*/ 4047781 h 6561326"/>
                <a:gd name="connsiteX68" fmla="*/ 26209 w 6326724"/>
                <a:gd name="connsiteY68" fmla="*/ 4003858 h 6561326"/>
                <a:gd name="connsiteX69" fmla="*/ 0 w 6326724"/>
                <a:gd name="connsiteY69" fmla="*/ 3651953 h 6561326"/>
                <a:gd name="connsiteX70" fmla="*/ 72731 w 6326724"/>
                <a:gd name="connsiteY70" fmla="*/ 2966307 h 6561326"/>
                <a:gd name="connsiteX71" fmla="*/ 291316 w 6326724"/>
                <a:gd name="connsiteY71" fmla="*/ 2309385 h 6561326"/>
                <a:gd name="connsiteX72" fmla="*/ 1110878 w 6326724"/>
                <a:gd name="connsiteY72" fmla="*/ 1193776 h 6561326"/>
                <a:gd name="connsiteX73" fmla="*/ 1654327 w 6326724"/>
                <a:gd name="connsiteY73" fmla="*/ 756730 h 6561326"/>
                <a:gd name="connsiteX74" fmla="*/ 2261727 w 6326724"/>
                <a:gd name="connsiteY74" fmla="*/ 409720 h 6561326"/>
                <a:gd name="connsiteX75" fmla="*/ 3610060 w 6326724"/>
                <a:gd name="connsiteY75" fmla="*/ 27032 h 6561326"/>
                <a:gd name="connsiteX76" fmla="*/ 4139342 w 6326724"/>
                <a:gd name="connsiteY76" fmla="*/ 440 h 6561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6326724" h="6561326">
                  <a:moveTo>
                    <a:pt x="6326724" y="5020808"/>
                  </a:moveTo>
                  <a:lnTo>
                    <a:pt x="6326724" y="5698632"/>
                  </a:lnTo>
                  <a:lnTo>
                    <a:pt x="6067438" y="5902509"/>
                  </a:lnTo>
                  <a:cubicBezTo>
                    <a:pt x="5977868" y="5970407"/>
                    <a:pt x="5888364" y="6036453"/>
                    <a:pt x="5799974" y="6102017"/>
                  </a:cubicBezTo>
                  <a:lnTo>
                    <a:pt x="5665258" y="6202100"/>
                  </a:lnTo>
                  <a:cubicBezTo>
                    <a:pt x="5619654" y="6235719"/>
                    <a:pt x="5573656" y="6269596"/>
                    <a:pt x="5526873" y="6302828"/>
                  </a:cubicBezTo>
                  <a:cubicBezTo>
                    <a:pt x="5480220" y="6336189"/>
                    <a:pt x="5433044" y="6369423"/>
                    <a:pt x="5385080" y="6402268"/>
                  </a:cubicBezTo>
                  <a:cubicBezTo>
                    <a:pt x="5336988" y="6434857"/>
                    <a:pt x="5288500" y="6467187"/>
                    <a:pt x="5238833" y="6498875"/>
                  </a:cubicBezTo>
                  <a:lnTo>
                    <a:pt x="5138040" y="6561326"/>
                  </a:lnTo>
                  <a:lnTo>
                    <a:pt x="3946072" y="6561326"/>
                  </a:lnTo>
                  <a:lnTo>
                    <a:pt x="3976009" y="6555242"/>
                  </a:lnTo>
                  <a:cubicBezTo>
                    <a:pt x="4123712" y="6519227"/>
                    <a:pt x="4266863" y="6466383"/>
                    <a:pt x="4404855" y="6399048"/>
                  </a:cubicBezTo>
                  <a:cubicBezTo>
                    <a:pt x="4589500" y="6310299"/>
                    <a:pt x="4765232" y="6196690"/>
                    <a:pt x="4938868" y="6072132"/>
                  </a:cubicBezTo>
                  <a:cubicBezTo>
                    <a:pt x="4982245" y="6041089"/>
                    <a:pt x="5025359" y="6008630"/>
                    <a:pt x="5068342" y="5976042"/>
                  </a:cubicBezTo>
                  <a:cubicBezTo>
                    <a:pt x="5111588" y="5943453"/>
                    <a:pt x="5154702" y="5910349"/>
                    <a:pt x="5197816" y="5876730"/>
                  </a:cubicBezTo>
                  <a:lnTo>
                    <a:pt x="5460039" y="5670637"/>
                  </a:lnTo>
                  <a:cubicBezTo>
                    <a:pt x="5639966" y="5530365"/>
                    <a:pt x="5821596" y="5399753"/>
                    <a:pt x="5999033" y="5271718"/>
                  </a:cubicBezTo>
                  <a:cubicBezTo>
                    <a:pt x="6087686" y="5207700"/>
                    <a:pt x="6174667" y="5143360"/>
                    <a:pt x="6258766" y="5077603"/>
                  </a:cubicBezTo>
                  <a:close/>
                  <a:moveTo>
                    <a:pt x="4139342" y="440"/>
                  </a:moveTo>
                  <a:cubicBezTo>
                    <a:pt x="4198237" y="1301"/>
                    <a:pt x="4257068" y="3427"/>
                    <a:pt x="4315744" y="6808"/>
                  </a:cubicBezTo>
                  <a:cubicBezTo>
                    <a:pt x="4550841" y="20849"/>
                    <a:pt x="4785806" y="55240"/>
                    <a:pt x="5015400" y="113591"/>
                  </a:cubicBezTo>
                  <a:cubicBezTo>
                    <a:pt x="5244992" y="171812"/>
                    <a:pt x="5469212" y="254249"/>
                    <a:pt x="5681114" y="361418"/>
                  </a:cubicBezTo>
                  <a:cubicBezTo>
                    <a:pt x="5892754" y="468586"/>
                    <a:pt x="6093124" y="599584"/>
                    <a:pt x="6270952" y="755441"/>
                  </a:cubicBezTo>
                  <a:lnTo>
                    <a:pt x="6326724" y="807432"/>
                  </a:lnTo>
                  <a:lnTo>
                    <a:pt x="6326724" y="1231565"/>
                  </a:lnTo>
                  <a:lnTo>
                    <a:pt x="6302093" y="1203002"/>
                  </a:lnTo>
                  <a:cubicBezTo>
                    <a:pt x="6227937" y="1127247"/>
                    <a:pt x="6149211" y="1056081"/>
                    <a:pt x="6066914" y="989616"/>
                  </a:cubicBezTo>
                  <a:cubicBezTo>
                    <a:pt x="5902714" y="856299"/>
                    <a:pt x="5724360" y="740371"/>
                    <a:pt x="5533688" y="647242"/>
                  </a:cubicBezTo>
                  <a:cubicBezTo>
                    <a:pt x="5343146" y="553857"/>
                    <a:pt x="5141466" y="482239"/>
                    <a:pt x="4933626" y="432262"/>
                  </a:cubicBezTo>
                  <a:cubicBezTo>
                    <a:pt x="4725788" y="382156"/>
                    <a:pt x="4512182" y="353303"/>
                    <a:pt x="4296873" y="343126"/>
                  </a:cubicBezTo>
                  <a:cubicBezTo>
                    <a:pt x="4081172" y="332435"/>
                    <a:pt x="3865732" y="339520"/>
                    <a:pt x="3651602" y="365797"/>
                  </a:cubicBezTo>
                  <a:cubicBezTo>
                    <a:pt x="3437604" y="392202"/>
                    <a:pt x="3225572" y="436384"/>
                    <a:pt x="3018256" y="496666"/>
                  </a:cubicBezTo>
                  <a:cubicBezTo>
                    <a:pt x="2810809" y="556691"/>
                    <a:pt x="2608474" y="634362"/>
                    <a:pt x="2412429" y="724399"/>
                  </a:cubicBezTo>
                  <a:cubicBezTo>
                    <a:pt x="2019160" y="902541"/>
                    <a:pt x="1651969" y="1138775"/>
                    <a:pt x="1329857" y="1424086"/>
                  </a:cubicBezTo>
                  <a:cubicBezTo>
                    <a:pt x="1169326" y="1567192"/>
                    <a:pt x="1020588" y="1723307"/>
                    <a:pt x="887314" y="1891015"/>
                  </a:cubicBezTo>
                  <a:cubicBezTo>
                    <a:pt x="753778" y="2058466"/>
                    <a:pt x="635967" y="2238026"/>
                    <a:pt x="537420" y="2427245"/>
                  </a:cubicBezTo>
                  <a:cubicBezTo>
                    <a:pt x="438874" y="2616335"/>
                    <a:pt x="356839" y="2814313"/>
                    <a:pt x="299965" y="3020021"/>
                  </a:cubicBezTo>
                  <a:cubicBezTo>
                    <a:pt x="242961" y="3225212"/>
                    <a:pt x="213474" y="3438518"/>
                    <a:pt x="213606" y="3651953"/>
                  </a:cubicBezTo>
                  <a:cubicBezTo>
                    <a:pt x="214785" y="3756804"/>
                    <a:pt x="225269" y="3860881"/>
                    <a:pt x="250036" y="3961352"/>
                  </a:cubicBezTo>
                  <a:cubicBezTo>
                    <a:pt x="274412" y="4061950"/>
                    <a:pt x="312284" y="4158171"/>
                    <a:pt x="357625" y="4250783"/>
                  </a:cubicBezTo>
                  <a:cubicBezTo>
                    <a:pt x="380558" y="4297025"/>
                    <a:pt x="405982" y="4342366"/>
                    <a:pt x="432715" y="4387063"/>
                  </a:cubicBezTo>
                  <a:cubicBezTo>
                    <a:pt x="459841" y="4431630"/>
                    <a:pt x="488803" y="4475554"/>
                    <a:pt x="518943" y="4518962"/>
                  </a:cubicBezTo>
                  <a:cubicBezTo>
                    <a:pt x="580011" y="4605521"/>
                    <a:pt x="647893" y="4689504"/>
                    <a:pt x="718133" y="4773874"/>
                  </a:cubicBezTo>
                  <a:cubicBezTo>
                    <a:pt x="788374" y="4858372"/>
                    <a:pt x="861760" y="4942871"/>
                    <a:pt x="933704" y="5030717"/>
                  </a:cubicBezTo>
                  <a:cubicBezTo>
                    <a:pt x="969742" y="5074512"/>
                    <a:pt x="1005387" y="5119337"/>
                    <a:pt x="1040900" y="5164806"/>
                  </a:cubicBezTo>
                  <a:lnTo>
                    <a:pt x="1092401" y="5230628"/>
                  </a:lnTo>
                  <a:cubicBezTo>
                    <a:pt x="1109306" y="5251624"/>
                    <a:pt x="1125425" y="5273135"/>
                    <a:pt x="1142854" y="5293615"/>
                  </a:cubicBezTo>
                  <a:cubicBezTo>
                    <a:pt x="1278880" y="5460293"/>
                    <a:pt x="1426438" y="5613704"/>
                    <a:pt x="1576354" y="5759128"/>
                  </a:cubicBezTo>
                  <a:cubicBezTo>
                    <a:pt x="1651706" y="5831519"/>
                    <a:pt x="1728368" y="5901461"/>
                    <a:pt x="1806865" y="5968571"/>
                  </a:cubicBezTo>
                  <a:cubicBezTo>
                    <a:pt x="1885362" y="6035680"/>
                    <a:pt x="1965299" y="6100599"/>
                    <a:pt x="2048253" y="6161654"/>
                  </a:cubicBezTo>
                  <a:cubicBezTo>
                    <a:pt x="2213502" y="6284022"/>
                    <a:pt x="2391724" y="6393380"/>
                    <a:pt x="2587506" y="6467059"/>
                  </a:cubicBezTo>
                  <a:cubicBezTo>
                    <a:pt x="2685137" y="6503898"/>
                    <a:pt x="2786304" y="6532106"/>
                    <a:pt x="2889176" y="6553360"/>
                  </a:cubicBezTo>
                  <a:lnTo>
                    <a:pt x="2929698" y="6561326"/>
                  </a:lnTo>
                  <a:lnTo>
                    <a:pt x="1816374" y="6561326"/>
                  </a:lnTo>
                  <a:lnTo>
                    <a:pt x="1787601" y="6545761"/>
                  </a:lnTo>
                  <a:cubicBezTo>
                    <a:pt x="1577272" y="6422749"/>
                    <a:pt x="1389483" y="6266761"/>
                    <a:pt x="1225544" y="6094158"/>
                  </a:cubicBezTo>
                  <a:cubicBezTo>
                    <a:pt x="1143116" y="6007986"/>
                    <a:pt x="1068158" y="5916274"/>
                    <a:pt x="997654" y="5822374"/>
                  </a:cubicBezTo>
                  <a:cubicBezTo>
                    <a:pt x="927546" y="5728086"/>
                    <a:pt x="860842" y="5632381"/>
                    <a:pt x="798596" y="5534615"/>
                  </a:cubicBezTo>
                  <a:cubicBezTo>
                    <a:pt x="782608" y="5510399"/>
                    <a:pt x="767537" y="5485797"/>
                    <a:pt x="752075" y="5461324"/>
                  </a:cubicBezTo>
                  <a:lnTo>
                    <a:pt x="707650" y="5390221"/>
                  </a:lnTo>
                  <a:cubicBezTo>
                    <a:pt x="679213" y="5344237"/>
                    <a:pt x="649728" y="5298638"/>
                    <a:pt x="619980" y="5252396"/>
                  </a:cubicBezTo>
                  <a:lnTo>
                    <a:pt x="438349" y="4970822"/>
                  </a:lnTo>
                  <a:cubicBezTo>
                    <a:pt x="377413" y="4874860"/>
                    <a:pt x="317263" y="4776064"/>
                    <a:pt x="261044" y="4673145"/>
                  </a:cubicBezTo>
                  <a:cubicBezTo>
                    <a:pt x="233000" y="4621622"/>
                    <a:pt x="205874" y="4569197"/>
                    <a:pt x="181107" y="4515356"/>
                  </a:cubicBezTo>
                  <a:cubicBezTo>
                    <a:pt x="156470" y="4461385"/>
                    <a:pt x="133537" y="4406385"/>
                    <a:pt x="113224" y="4350223"/>
                  </a:cubicBezTo>
                  <a:cubicBezTo>
                    <a:pt x="93305" y="4293934"/>
                    <a:pt x="75614" y="4236872"/>
                    <a:pt x="61199" y="4178908"/>
                  </a:cubicBezTo>
                  <a:cubicBezTo>
                    <a:pt x="54385" y="4149927"/>
                    <a:pt x="47440" y="4120815"/>
                    <a:pt x="41804" y="4091577"/>
                  </a:cubicBezTo>
                  <a:lnTo>
                    <a:pt x="33287" y="4047781"/>
                  </a:lnTo>
                  <a:lnTo>
                    <a:pt x="26209" y="4003858"/>
                  </a:lnTo>
                  <a:cubicBezTo>
                    <a:pt x="7732" y="3886643"/>
                    <a:pt x="0" y="3768783"/>
                    <a:pt x="0" y="3651953"/>
                  </a:cubicBezTo>
                  <a:cubicBezTo>
                    <a:pt x="524" y="3422031"/>
                    <a:pt x="25030" y="3192109"/>
                    <a:pt x="72731" y="2966307"/>
                  </a:cubicBezTo>
                  <a:cubicBezTo>
                    <a:pt x="120301" y="2740634"/>
                    <a:pt x="193163" y="2519343"/>
                    <a:pt x="291316" y="2309385"/>
                  </a:cubicBezTo>
                  <a:cubicBezTo>
                    <a:pt x="488540" y="1889469"/>
                    <a:pt x="774352" y="1513736"/>
                    <a:pt x="1110878" y="1193776"/>
                  </a:cubicBezTo>
                  <a:cubicBezTo>
                    <a:pt x="1279535" y="1033797"/>
                    <a:pt x="1461821" y="887856"/>
                    <a:pt x="1654327" y="756730"/>
                  </a:cubicBezTo>
                  <a:cubicBezTo>
                    <a:pt x="1847096" y="625732"/>
                    <a:pt x="2049956" y="509031"/>
                    <a:pt x="2261727" y="409720"/>
                  </a:cubicBezTo>
                  <a:cubicBezTo>
                    <a:pt x="2685792" y="212515"/>
                    <a:pt x="3142357" y="82162"/>
                    <a:pt x="3610060" y="27032"/>
                  </a:cubicBezTo>
                  <a:cubicBezTo>
                    <a:pt x="3785399" y="6647"/>
                    <a:pt x="3962657" y="-2144"/>
                    <a:pt x="4139342" y="44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Freeform: Shape 41">
              <a:extLst>
                <a:ext uri="{FF2B5EF4-FFF2-40B4-BE49-F238E27FC236}">
                  <a16:creationId xmlns:a16="http://schemas.microsoft.com/office/drawing/2014/main" id="{BC4A6C98-F96E-4587-B01F-A9B01BBFAD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70322" y="353119"/>
              <a:ext cx="6321679" cy="6521594"/>
            </a:xfrm>
            <a:custGeom>
              <a:avLst/>
              <a:gdLst>
                <a:gd name="connsiteX0" fmla="*/ 4150102 w 6321679"/>
                <a:gd name="connsiteY0" fmla="*/ 0 h 6521594"/>
                <a:gd name="connsiteX1" fmla="*/ 6083891 w 6321679"/>
                <a:gd name="connsiteY1" fmla="*/ 619943 h 6521594"/>
                <a:gd name="connsiteX2" fmla="*/ 6321679 w 6321679"/>
                <a:gd name="connsiteY2" fmla="*/ 822247 h 6521594"/>
                <a:gd name="connsiteX3" fmla="*/ 6321679 w 6321679"/>
                <a:gd name="connsiteY3" fmla="*/ 1866928 h 6521594"/>
                <a:gd name="connsiteX4" fmla="*/ 6212358 w 6321679"/>
                <a:gd name="connsiteY4" fmla="*/ 1689281 h 6521594"/>
                <a:gd name="connsiteX5" fmla="*/ 6049880 w 6321679"/>
                <a:gd name="connsiteY5" fmla="*/ 1477173 h 6521594"/>
                <a:gd name="connsiteX6" fmla="*/ 5248663 w 6321679"/>
                <a:gd name="connsiteY6" fmla="*/ 869327 h 6521594"/>
                <a:gd name="connsiteX7" fmla="*/ 4150102 w 6321679"/>
                <a:gd name="connsiteY7" fmla="*/ 644042 h 6521594"/>
                <a:gd name="connsiteX8" fmla="*/ 2867946 w 6321679"/>
                <a:gd name="connsiteY8" fmla="*/ 886459 h 6521594"/>
                <a:gd name="connsiteX9" fmla="*/ 1728892 w 6321679"/>
                <a:gd name="connsiteY9" fmla="*/ 1552397 h 6521594"/>
                <a:gd name="connsiteX10" fmla="*/ 941043 w 6321679"/>
                <a:gd name="connsiteY10" fmla="*/ 2512664 h 6521594"/>
                <a:gd name="connsiteX11" fmla="*/ 655362 w 6321679"/>
                <a:gd name="connsiteY11" fmla="*/ 3630204 h 6521594"/>
                <a:gd name="connsiteX12" fmla="*/ 1128177 w 6321679"/>
                <a:gd name="connsiteY12" fmla="*/ 4667883 h 6521594"/>
                <a:gd name="connsiteX13" fmla="*/ 1366419 w 6321679"/>
                <a:gd name="connsiteY13" fmla="*/ 4997246 h 6521594"/>
                <a:gd name="connsiteX14" fmla="*/ 3601937 w 6321679"/>
                <a:gd name="connsiteY14" fmla="*/ 6284685 h 6521594"/>
                <a:gd name="connsiteX15" fmla="*/ 5298985 w 6321679"/>
                <a:gd name="connsiteY15" fmla="*/ 5492643 h 6521594"/>
                <a:gd name="connsiteX16" fmla="*/ 5505513 w 6321679"/>
                <a:gd name="connsiteY16" fmla="*/ 5335367 h 6521594"/>
                <a:gd name="connsiteX17" fmla="*/ 6252618 w 6321679"/>
                <a:gd name="connsiteY17" fmla="*/ 4722492 h 6521594"/>
                <a:gd name="connsiteX18" fmla="*/ 6321679 w 6321679"/>
                <a:gd name="connsiteY18" fmla="*/ 4651477 h 6521594"/>
                <a:gd name="connsiteX19" fmla="*/ 6321679 w 6321679"/>
                <a:gd name="connsiteY19" fmla="*/ 5523097 h 6521594"/>
                <a:gd name="connsiteX20" fmla="*/ 6024428 w 6321679"/>
                <a:gd name="connsiteY20" fmla="*/ 5754969 h 6521594"/>
                <a:gd name="connsiteX21" fmla="*/ 5702345 w 6321679"/>
                <a:gd name="connsiteY21" fmla="*/ 6000018 h 6521594"/>
                <a:gd name="connsiteX22" fmla="*/ 4988380 w 6321679"/>
                <a:gd name="connsiteY22" fmla="*/ 6506549 h 6521594"/>
                <a:gd name="connsiteX23" fmla="*/ 4961490 w 6321679"/>
                <a:gd name="connsiteY23" fmla="*/ 6521594 h 6521594"/>
                <a:gd name="connsiteX24" fmla="*/ 2011326 w 6321679"/>
                <a:gd name="connsiteY24" fmla="*/ 6521594 h 6521594"/>
                <a:gd name="connsiteX25" fmla="*/ 1982893 w 6321679"/>
                <a:gd name="connsiteY25" fmla="*/ 6505768 h 6521594"/>
                <a:gd name="connsiteX26" fmla="*/ 824149 w 6321679"/>
                <a:gd name="connsiteY26" fmla="*/ 5358682 h 6521594"/>
                <a:gd name="connsiteX27" fmla="*/ 0 w 6321679"/>
                <a:gd name="connsiteY27" fmla="*/ 3630075 h 6521594"/>
                <a:gd name="connsiteX28" fmla="*/ 4150102 w 6321679"/>
                <a:gd name="connsiteY28" fmla="*/ 0 h 6521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321679" h="6521594">
                  <a:moveTo>
                    <a:pt x="4150102" y="0"/>
                  </a:moveTo>
                  <a:cubicBezTo>
                    <a:pt x="4918148" y="0"/>
                    <a:pt x="5569597" y="228540"/>
                    <a:pt x="6083891" y="619943"/>
                  </a:cubicBezTo>
                  <a:lnTo>
                    <a:pt x="6321679" y="822247"/>
                  </a:lnTo>
                  <a:lnTo>
                    <a:pt x="6321679" y="1866928"/>
                  </a:lnTo>
                  <a:lnTo>
                    <a:pt x="6212358" y="1689281"/>
                  </a:lnTo>
                  <a:cubicBezTo>
                    <a:pt x="6161484" y="1615222"/>
                    <a:pt x="6107295" y="1544427"/>
                    <a:pt x="6049880" y="1477173"/>
                  </a:cubicBezTo>
                  <a:cubicBezTo>
                    <a:pt x="5825135" y="1214018"/>
                    <a:pt x="5555573" y="1009470"/>
                    <a:pt x="5248663" y="869327"/>
                  </a:cubicBezTo>
                  <a:cubicBezTo>
                    <a:pt x="4921178" y="719909"/>
                    <a:pt x="4551627" y="644042"/>
                    <a:pt x="4150102" y="644042"/>
                  </a:cubicBezTo>
                  <a:cubicBezTo>
                    <a:pt x="3724203" y="644042"/>
                    <a:pt x="3292799" y="725448"/>
                    <a:pt x="2867946" y="886459"/>
                  </a:cubicBezTo>
                  <a:cubicBezTo>
                    <a:pt x="2454234" y="1042832"/>
                    <a:pt x="2060440" y="1273141"/>
                    <a:pt x="1728892" y="1552397"/>
                  </a:cubicBezTo>
                  <a:cubicBezTo>
                    <a:pt x="1391580" y="1836419"/>
                    <a:pt x="1126473" y="2159600"/>
                    <a:pt x="941043" y="2512664"/>
                  </a:cubicBezTo>
                  <a:cubicBezTo>
                    <a:pt x="751551" y="2873583"/>
                    <a:pt x="655362" y="3249575"/>
                    <a:pt x="655362" y="3630204"/>
                  </a:cubicBezTo>
                  <a:cubicBezTo>
                    <a:pt x="655362" y="4013537"/>
                    <a:pt x="808817" y="4237405"/>
                    <a:pt x="1128177" y="4667883"/>
                  </a:cubicBezTo>
                  <a:cubicBezTo>
                    <a:pt x="1205232" y="4771702"/>
                    <a:pt x="1284908" y="4879129"/>
                    <a:pt x="1366419" y="4997246"/>
                  </a:cubicBezTo>
                  <a:cubicBezTo>
                    <a:pt x="1989282" y="5899677"/>
                    <a:pt x="2657880" y="6284685"/>
                    <a:pt x="3601937" y="6284685"/>
                  </a:cubicBezTo>
                  <a:cubicBezTo>
                    <a:pt x="4221523" y="6284685"/>
                    <a:pt x="4676122" y="5971036"/>
                    <a:pt x="5298985" y="5492643"/>
                  </a:cubicBezTo>
                  <a:cubicBezTo>
                    <a:pt x="5368571" y="5439187"/>
                    <a:pt x="5438156" y="5386375"/>
                    <a:pt x="5505513" y="5335367"/>
                  </a:cubicBezTo>
                  <a:cubicBezTo>
                    <a:pt x="5779335" y="5127761"/>
                    <a:pt x="6041730" y="4928776"/>
                    <a:pt x="6252618" y="4722492"/>
                  </a:cubicBezTo>
                  <a:lnTo>
                    <a:pt x="6321679" y="4651477"/>
                  </a:lnTo>
                  <a:lnTo>
                    <a:pt x="6321679" y="5523097"/>
                  </a:lnTo>
                  <a:lnTo>
                    <a:pt x="6024428" y="5754969"/>
                  </a:lnTo>
                  <a:cubicBezTo>
                    <a:pt x="5918395" y="5835747"/>
                    <a:pt x="5810491" y="5916953"/>
                    <a:pt x="5702345" y="6000018"/>
                  </a:cubicBezTo>
                  <a:cubicBezTo>
                    <a:pt x="5466020" y="6181541"/>
                    <a:pt x="5232938" y="6357503"/>
                    <a:pt x="4988380" y="6506549"/>
                  </a:cubicBezTo>
                  <a:lnTo>
                    <a:pt x="4961490" y="6521594"/>
                  </a:lnTo>
                  <a:lnTo>
                    <a:pt x="2011326" y="6521594"/>
                  </a:lnTo>
                  <a:lnTo>
                    <a:pt x="1982893" y="6505768"/>
                  </a:lnTo>
                  <a:cubicBezTo>
                    <a:pt x="1531799" y="6233999"/>
                    <a:pt x="1157400" y="5841520"/>
                    <a:pt x="824149" y="5358682"/>
                  </a:cubicBezTo>
                  <a:cubicBezTo>
                    <a:pt x="424196" y="4779302"/>
                    <a:pt x="0" y="4381929"/>
                    <a:pt x="0" y="3630075"/>
                  </a:cubicBezTo>
                  <a:cubicBezTo>
                    <a:pt x="0" y="1625174"/>
                    <a:pt x="2089794" y="0"/>
                    <a:pt x="4150102"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Freeform: Shape 42">
              <a:extLst>
                <a:ext uri="{FF2B5EF4-FFF2-40B4-BE49-F238E27FC236}">
                  <a16:creationId xmlns:a16="http://schemas.microsoft.com/office/drawing/2014/main" id="{A66409EC-9CC3-482A-A4A5-54ED092B3F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70322" y="353119"/>
              <a:ext cx="6321679" cy="6521594"/>
            </a:xfrm>
            <a:custGeom>
              <a:avLst/>
              <a:gdLst>
                <a:gd name="connsiteX0" fmla="*/ 4150102 w 6321679"/>
                <a:gd name="connsiteY0" fmla="*/ 0 h 6521594"/>
                <a:gd name="connsiteX1" fmla="*/ 6083891 w 6321679"/>
                <a:gd name="connsiteY1" fmla="*/ 619943 h 6521594"/>
                <a:gd name="connsiteX2" fmla="*/ 6321679 w 6321679"/>
                <a:gd name="connsiteY2" fmla="*/ 822247 h 6521594"/>
                <a:gd name="connsiteX3" fmla="*/ 6321679 w 6321679"/>
                <a:gd name="connsiteY3" fmla="*/ 2150195 h 6521594"/>
                <a:gd name="connsiteX4" fmla="*/ 6241288 w 6321679"/>
                <a:gd name="connsiteY4" fmla="*/ 1985338 h 6521594"/>
                <a:gd name="connsiteX5" fmla="*/ 5949367 w 6321679"/>
                <a:gd name="connsiteY5" fmla="*/ 1559997 h 6521594"/>
                <a:gd name="connsiteX6" fmla="*/ 5193362 w 6321679"/>
                <a:gd name="connsiteY6" fmla="*/ 986156 h 6521594"/>
                <a:gd name="connsiteX7" fmla="*/ 4150102 w 6321679"/>
                <a:gd name="connsiteY7" fmla="*/ 772850 h 6521594"/>
                <a:gd name="connsiteX8" fmla="*/ 2914861 w 6321679"/>
                <a:gd name="connsiteY8" fmla="*/ 1006637 h 6521594"/>
                <a:gd name="connsiteX9" fmla="*/ 1814073 w 6321679"/>
                <a:gd name="connsiteY9" fmla="*/ 1650163 h 6521594"/>
                <a:gd name="connsiteX10" fmla="*/ 1057412 w 6321679"/>
                <a:gd name="connsiteY10" fmla="*/ 2571657 h 6521594"/>
                <a:gd name="connsiteX11" fmla="*/ 786277 w 6321679"/>
                <a:gd name="connsiteY11" fmla="*/ 3630204 h 6521594"/>
                <a:gd name="connsiteX12" fmla="*/ 1233931 w 6321679"/>
                <a:gd name="connsiteY12" fmla="*/ 4592016 h 6521594"/>
                <a:gd name="connsiteX13" fmla="*/ 1474795 w 6321679"/>
                <a:gd name="connsiteY13" fmla="*/ 4924985 h 6521594"/>
                <a:gd name="connsiteX14" fmla="*/ 2393691 w 6321679"/>
                <a:gd name="connsiteY14" fmla="*/ 5846995 h 6521594"/>
                <a:gd name="connsiteX15" fmla="*/ 3601805 w 6321679"/>
                <a:gd name="connsiteY15" fmla="*/ 6155876 h 6521594"/>
                <a:gd name="connsiteX16" fmla="*/ 4378909 w 6321679"/>
                <a:gd name="connsiteY16" fmla="*/ 5959186 h 6521594"/>
                <a:gd name="connsiteX17" fmla="*/ 5218129 w 6321679"/>
                <a:gd name="connsiteY17" fmla="*/ 5391271 h 6521594"/>
                <a:gd name="connsiteX18" fmla="*/ 5425313 w 6321679"/>
                <a:gd name="connsiteY18" fmla="*/ 5233481 h 6521594"/>
                <a:gd name="connsiteX19" fmla="*/ 6254366 w 6321679"/>
                <a:gd name="connsiteY19" fmla="*/ 4534301 h 6521594"/>
                <a:gd name="connsiteX20" fmla="*/ 6321679 w 6321679"/>
                <a:gd name="connsiteY20" fmla="*/ 4456641 h 6521594"/>
                <a:gd name="connsiteX21" fmla="*/ 6321679 w 6321679"/>
                <a:gd name="connsiteY21" fmla="*/ 5523097 h 6521594"/>
                <a:gd name="connsiteX22" fmla="*/ 6024428 w 6321679"/>
                <a:gd name="connsiteY22" fmla="*/ 5754969 h 6521594"/>
                <a:gd name="connsiteX23" fmla="*/ 5702345 w 6321679"/>
                <a:gd name="connsiteY23" fmla="*/ 6000018 h 6521594"/>
                <a:gd name="connsiteX24" fmla="*/ 4988380 w 6321679"/>
                <a:gd name="connsiteY24" fmla="*/ 6506549 h 6521594"/>
                <a:gd name="connsiteX25" fmla="*/ 4961490 w 6321679"/>
                <a:gd name="connsiteY25" fmla="*/ 6521594 h 6521594"/>
                <a:gd name="connsiteX26" fmla="*/ 2011326 w 6321679"/>
                <a:gd name="connsiteY26" fmla="*/ 6521594 h 6521594"/>
                <a:gd name="connsiteX27" fmla="*/ 1982893 w 6321679"/>
                <a:gd name="connsiteY27" fmla="*/ 6505768 h 6521594"/>
                <a:gd name="connsiteX28" fmla="*/ 824149 w 6321679"/>
                <a:gd name="connsiteY28" fmla="*/ 5358682 h 6521594"/>
                <a:gd name="connsiteX29" fmla="*/ 0 w 6321679"/>
                <a:gd name="connsiteY29" fmla="*/ 3630075 h 6521594"/>
                <a:gd name="connsiteX30" fmla="*/ 4150102 w 6321679"/>
                <a:gd name="connsiteY30" fmla="*/ 0 h 6521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21679" h="6521594">
                  <a:moveTo>
                    <a:pt x="4150102" y="0"/>
                  </a:moveTo>
                  <a:cubicBezTo>
                    <a:pt x="4918148" y="0"/>
                    <a:pt x="5569597" y="228540"/>
                    <a:pt x="6083891" y="619943"/>
                  </a:cubicBezTo>
                  <a:lnTo>
                    <a:pt x="6321679" y="822247"/>
                  </a:lnTo>
                  <a:lnTo>
                    <a:pt x="6321679" y="2150195"/>
                  </a:lnTo>
                  <a:lnTo>
                    <a:pt x="6241288" y="1985338"/>
                  </a:lnTo>
                  <a:cubicBezTo>
                    <a:pt x="6156788" y="1831195"/>
                    <a:pt x="6059249" y="1688709"/>
                    <a:pt x="5949367" y="1559997"/>
                  </a:cubicBezTo>
                  <a:cubicBezTo>
                    <a:pt x="5737073" y="1311397"/>
                    <a:pt x="5482843" y="1118314"/>
                    <a:pt x="5193362" y="986156"/>
                  </a:cubicBezTo>
                  <a:cubicBezTo>
                    <a:pt x="4883437" y="844596"/>
                    <a:pt x="4532365" y="772850"/>
                    <a:pt x="4150102" y="772850"/>
                  </a:cubicBezTo>
                  <a:cubicBezTo>
                    <a:pt x="3746218" y="772850"/>
                    <a:pt x="3319008" y="853613"/>
                    <a:pt x="2914861" y="1006637"/>
                  </a:cubicBezTo>
                  <a:cubicBezTo>
                    <a:pt x="2515039" y="1157857"/>
                    <a:pt x="2134350" y="1380438"/>
                    <a:pt x="1814073" y="1650163"/>
                  </a:cubicBezTo>
                  <a:cubicBezTo>
                    <a:pt x="1494190" y="1919502"/>
                    <a:pt x="1232622" y="2238173"/>
                    <a:pt x="1057412" y="2571657"/>
                  </a:cubicBezTo>
                  <a:cubicBezTo>
                    <a:pt x="877486" y="2914158"/>
                    <a:pt x="786277" y="3270313"/>
                    <a:pt x="786277" y="3630204"/>
                  </a:cubicBezTo>
                  <a:cubicBezTo>
                    <a:pt x="786277" y="3974121"/>
                    <a:pt x="923483" y="4173646"/>
                    <a:pt x="1233931" y="4592016"/>
                  </a:cubicBezTo>
                  <a:cubicBezTo>
                    <a:pt x="1311641" y="4696736"/>
                    <a:pt x="1391972" y="4805064"/>
                    <a:pt x="1474795" y="4924985"/>
                  </a:cubicBezTo>
                  <a:cubicBezTo>
                    <a:pt x="1767682" y="5349278"/>
                    <a:pt x="2068172" y="5650948"/>
                    <a:pt x="2393691" y="5846995"/>
                  </a:cubicBezTo>
                  <a:cubicBezTo>
                    <a:pt x="2738735" y="6054891"/>
                    <a:pt x="3133971" y="6155876"/>
                    <a:pt x="3601805" y="6155876"/>
                  </a:cubicBezTo>
                  <a:cubicBezTo>
                    <a:pt x="3867305" y="6155876"/>
                    <a:pt x="4114196" y="6093405"/>
                    <a:pt x="4378909" y="5959186"/>
                  </a:cubicBezTo>
                  <a:cubicBezTo>
                    <a:pt x="4650699" y="5821362"/>
                    <a:pt x="4919737" y="5620421"/>
                    <a:pt x="5218129" y="5391271"/>
                  </a:cubicBezTo>
                  <a:cubicBezTo>
                    <a:pt x="5288107" y="5337558"/>
                    <a:pt x="5357824" y="5284617"/>
                    <a:pt x="5425313" y="5233481"/>
                  </a:cubicBezTo>
                  <a:cubicBezTo>
                    <a:pt x="5739037" y="4995556"/>
                    <a:pt x="6037512" y="4769168"/>
                    <a:pt x="6254366" y="4534301"/>
                  </a:cubicBezTo>
                  <a:lnTo>
                    <a:pt x="6321679" y="4456641"/>
                  </a:lnTo>
                  <a:lnTo>
                    <a:pt x="6321679" y="5523097"/>
                  </a:lnTo>
                  <a:lnTo>
                    <a:pt x="6024428" y="5754969"/>
                  </a:lnTo>
                  <a:cubicBezTo>
                    <a:pt x="5918395" y="5835747"/>
                    <a:pt x="5810491" y="5916953"/>
                    <a:pt x="5702345" y="6000018"/>
                  </a:cubicBezTo>
                  <a:cubicBezTo>
                    <a:pt x="5466020" y="6181541"/>
                    <a:pt x="5232938" y="6357503"/>
                    <a:pt x="4988380" y="6506549"/>
                  </a:cubicBezTo>
                  <a:lnTo>
                    <a:pt x="4961490" y="6521594"/>
                  </a:lnTo>
                  <a:lnTo>
                    <a:pt x="2011326" y="6521594"/>
                  </a:lnTo>
                  <a:lnTo>
                    <a:pt x="1982893" y="6505768"/>
                  </a:lnTo>
                  <a:cubicBezTo>
                    <a:pt x="1531799" y="6233999"/>
                    <a:pt x="1157400" y="5841520"/>
                    <a:pt x="824149" y="5358682"/>
                  </a:cubicBezTo>
                  <a:cubicBezTo>
                    <a:pt x="424196" y="4779302"/>
                    <a:pt x="0" y="4381929"/>
                    <a:pt x="0" y="3630075"/>
                  </a:cubicBezTo>
                  <a:cubicBezTo>
                    <a:pt x="0" y="1625174"/>
                    <a:pt x="2089794" y="0"/>
                    <a:pt x="4150102"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 name="Picture 4" descr="Logo&#10;&#10;Description automatically generated">
            <a:extLst>
              <a:ext uri="{FF2B5EF4-FFF2-40B4-BE49-F238E27FC236}">
                <a16:creationId xmlns:a16="http://schemas.microsoft.com/office/drawing/2014/main" id="{CFCE5F28-357F-479F-9EC9-71EEB189746F}"/>
              </a:ext>
            </a:extLst>
          </p:cNvPr>
          <p:cNvPicPr>
            <a:picLocks noChangeAspect="1"/>
          </p:cNvPicPr>
          <p:nvPr/>
        </p:nvPicPr>
        <p:blipFill>
          <a:blip r:embed="rId2"/>
          <a:stretch>
            <a:fillRect/>
          </a:stretch>
        </p:blipFill>
        <p:spPr>
          <a:xfrm>
            <a:off x="7880604" y="2777704"/>
            <a:ext cx="3506724" cy="2214773"/>
          </a:xfrm>
          <a:prstGeom prst="rect">
            <a:avLst/>
          </a:prstGeom>
        </p:spPr>
      </p:pic>
      <p:sp>
        <p:nvSpPr>
          <p:cNvPr id="18" name="Title 1">
            <a:extLst>
              <a:ext uri="{FF2B5EF4-FFF2-40B4-BE49-F238E27FC236}">
                <a16:creationId xmlns:a16="http://schemas.microsoft.com/office/drawing/2014/main" id="{949814EF-1FB1-F78C-3CAB-B7467474CF4C}"/>
              </a:ext>
            </a:extLst>
          </p:cNvPr>
          <p:cNvSpPr txBox="1">
            <a:spLocks/>
          </p:cNvSpPr>
          <p:nvPr/>
        </p:nvSpPr>
        <p:spPr>
          <a:xfrm>
            <a:off x="804672" y="3764708"/>
            <a:ext cx="6004919" cy="1312902"/>
          </a:xfrm>
          <a:prstGeom prst="rect">
            <a:avLst/>
          </a:prstGeom>
        </p:spPr>
        <p:txBody>
          <a:bodyPr vert="horz" lIns="91440" tIns="45720" rIns="91440" bIns="45720" rtlCol="0" anchor="t">
            <a:normAutofit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spcAft>
                <a:spcPts val="1200"/>
              </a:spcAft>
            </a:pPr>
            <a:r>
              <a:rPr lang="en-US" sz="1900" dirty="0">
                <a:solidFill>
                  <a:srgbClr val="44546A"/>
                </a:solidFill>
                <a:latin typeface="Arbeit Book" panose="00000400000000000000" pitchFamily="50" charset="0"/>
                <a:ea typeface="+mn-ea"/>
                <a:cs typeface="+mn-cs"/>
              </a:rPr>
              <a:t>Bite Sized Professional Development</a:t>
            </a:r>
          </a:p>
          <a:p>
            <a:pPr algn="l">
              <a:spcAft>
                <a:spcPts val="1200"/>
              </a:spcAft>
            </a:pPr>
            <a:r>
              <a:rPr lang="en-US" sz="3000" dirty="0">
                <a:solidFill>
                  <a:srgbClr val="44546A"/>
                </a:solidFill>
                <a:latin typeface="Arbeit Book" panose="00000400000000000000" pitchFamily="50" charset="0"/>
                <a:ea typeface="+mn-ea"/>
                <a:cs typeface="+mn-cs"/>
              </a:rPr>
              <a:t>Working with clients and </a:t>
            </a:r>
            <a:br>
              <a:rPr lang="en-US" sz="3000" dirty="0">
                <a:solidFill>
                  <a:srgbClr val="44546A"/>
                </a:solidFill>
                <a:latin typeface="Arbeit Book" panose="00000400000000000000" pitchFamily="50" charset="0"/>
                <a:ea typeface="+mn-ea"/>
                <a:cs typeface="+mn-cs"/>
              </a:rPr>
            </a:br>
            <a:r>
              <a:rPr lang="en-US" sz="3000" dirty="0">
                <a:solidFill>
                  <a:srgbClr val="44546A"/>
                </a:solidFill>
                <a:latin typeface="Arbeit Book" panose="00000400000000000000" pitchFamily="50" charset="0"/>
                <a:ea typeface="+mn-ea"/>
                <a:cs typeface="+mn-cs"/>
              </a:rPr>
              <a:t>low risk assistive technology</a:t>
            </a:r>
          </a:p>
        </p:txBody>
      </p:sp>
    </p:spTree>
    <p:extLst>
      <p:ext uri="{BB962C8B-B14F-4D97-AF65-F5344CB8AC3E}">
        <p14:creationId xmlns:p14="http://schemas.microsoft.com/office/powerpoint/2010/main" val="324343889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 calcmode="lin" valueType="num">
                                      <p:cBhvr additive="base">
                                        <p:cTn id="7" dur="500" fill="hold"/>
                                        <p:tgtEl>
                                          <p:spTgt spid="18">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8">
                                            <p:txEl>
                                              <p:pRg st="0" end="0"/>
                                            </p:txEl>
                                          </p:spTgt>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500"/>
                                  </p:stCondLst>
                                  <p:childTnLst>
                                    <p:set>
                                      <p:cBhvr>
                                        <p:cTn id="11" dur="1" fill="hold">
                                          <p:stCondLst>
                                            <p:cond delay="0"/>
                                          </p:stCondLst>
                                        </p:cTn>
                                        <p:tgtEl>
                                          <p:spTgt spid="18">
                                            <p:txEl>
                                              <p:pRg st="1" end="1"/>
                                            </p:txEl>
                                          </p:spTgt>
                                        </p:tgtEl>
                                        <p:attrNameLst>
                                          <p:attrName>style.visibility</p:attrName>
                                        </p:attrNameLst>
                                      </p:cBhvr>
                                      <p:to>
                                        <p:strVal val="visible"/>
                                      </p:to>
                                    </p:set>
                                    <p:anim calcmode="lin" valueType="num">
                                      <p:cBhvr additive="base">
                                        <p:cTn id="12" dur="500" fill="hold"/>
                                        <p:tgtEl>
                                          <p:spTgt spid="18">
                                            <p:txEl>
                                              <p:pRg st="1" end="1"/>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18">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Freeform: Shape 5">
            <a:extLst>
              <a:ext uri="{FF2B5EF4-FFF2-40B4-BE49-F238E27FC236}">
                <a16:creationId xmlns:a16="http://schemas.microsoft.com/office/drawing/2014/main" id="{CAEB6DF8-8D27-45F9-B8C9-8CB4CC69926A}"/>
              </a:ext>
            </a:extLst>
          </p:cNvPr>
          <p:cNvSpPr/>
          <p:nvPr/>
        </p:nvSpPr>
        <p:spPr>
          <a:xfrm>
            <a:off x="4543426" y="957608"/>
            <a:ext cx="7017638" cy="4715598"/>
          </a:xfrm>
          <a:custGeom>
            <a:avLst/>
            <a:gdLst>
              <a:gd name="connsiteX0" fmla="*/ 0 w 6253721"/>
              <a:gd name="connsiteY0" fmla="*/ 0 h 4173120"/>
              <a:gd name="connsiteX1" fmla="*/ 6253721 w 6253721"/>
              <a:gd name="connsiteY1" fmla="*/ 0 h 4173120"/>
              <a:gd name="connsiteX2" fmla="*/ 6253721 w 6253721"/>
              <a:gd name="connsiteY2" fmla="*/ 4173120 h 4173120"/>
              <a:gd name="connsiteX3" fmla="*/ 0 w 6253721"/>
              <a:gd name="connsiteY3" fmla="*/ 4173120 h 4173120"/>
              <a:gd name="connsiteX4" fmla="*/ 0 w 6253721"/>
              <a:gd name="connsiteY4" fmla="*/ 0 h 41731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53721" h="4173120">
                <a:moveTo>
                  <a:pt x="0" y="0"/>
                </a:moveTo>
                <a:lnTo>
                  <a:pt x="6253721" y="0"/>
                </a:lnTo>
                <a:lnTo>
                  <a:pt x="6253721" y="4173120"/>
                </a:lnTo>
                <a:lnTo>
                  <a:pt x="0" y="417312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98556" tIns="40640" rIns="227584" bIns="40640" numCol="1" spcCol="1270" anchor="t" anchorCtr="0">
            <a:noAutofit/>
          </a:bodyPr>
          <a:lstStyle/>
          <a:p>
            <a:pPr marL="342900" indent="-342900">
              <a:buFont typeface="Arial" panose="020B0604020202020204" pitchFamily="34" charset="0"/>
              <a:buChar char="•"/>
            </a:pPr>
            <a:endParaRPr lang="en-US" sz="2500">
              <a:latin typeface="Arbeit Light" panose="00000300000000000000" pitchFamily="50" charset="0"/>
              <a:cs typeface="Calibri"/>
            </a:endParaRPr>
          </a:p>
        </p:txBody>
      </p:sp>
      <p:pic>
        <p:nvPicPr>
          <p:cNvPr id="9" name="Picture 8">
            <a:extLst>
              <a:ext uri="{FF2B5EF4-FFF2-40B4-BE49-F238E27FC236}">
                <a16:creationId xmlns:a16="http://schemas.microsoft.com/office/drawing/2014/main" id="{AF802A48-5A28-75EA-8E48-26072409932D}"/>
              </a:ext>
            </a:extLst>
          </p:cNvPr>
          <p:cNvPicPr>
            <a:picLocks noChangeAspect="1"/>
          </p:cNvPicPr>
          <p:nvPr/>
        </p:nvPicPr>
        <p:blipFill>
          <a:blip r:embed="rId2">
            <a:alphaModFix amt="15000"/>
            <a:extLst>
              <a:ext uri="{28A0092B-C50C-407E-A947-70E740481C1C}">
                <a14:useLocalDpi xmlns:a14="http://schemas.microsoft.com/office/drawing/2010/main" val="0"/>
              </a:ext>
            </a:extLst>
          </a:blip>
          <a:srcRect l="887" r="887"/>
          <a:stretch/>
        </p:blipFill>
        <p:spPr>
          <a:xfrm>
            <a:off x="3587263" y="0"/>
            <a:ext cx="8604738" cy="6857990"/>
          </a:xfrm>
          <a:prstGeom prst="rect">
            <a:avLst/>
          </a:prstGeom>
        </p:spPr>
      </p:pic>
      <p:sp>
        <p:nvSpPr>
          <p:cNvPr id="10" name="Title 1">
            <a:extLst>
              <a:ext uri="{FF2B5EF4-FFF2-40B4-BE49-F238E27FC236}">
                <a16:creationId xmlns:a16="http://schemas.microsoft.com/office/drawing/2014/main" id="{D8B28788-EA4E-24D3-8828-E7D95FB44807}"/>
              </a:ext>
            </a:extLst>
          </p:cNvPr>
          <p:cNvSpPr txBox="1">
            <a:spLocks/>
          </p:cNvSpPr>
          <p:nvPr/>
        </p:nvSpPr>
        <p:spPr>
          <a:xfrm>
            <a:off x="458808" y="648392"/>
            <a:ext cx="4263794" cy="5638831"/>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rgbClr val="294F4A"/>
                </a:solidFill>
                <a:latin typeface="Arbeit Book" panose="00000400000000000000" pitchFamily="50" charset="0"/>
              </a:rPr>
              <a:t>When should </a:t>
            </a:r>
            <a:br>
              <a:rPr lang="en-US" sz="4000" dirty="0">
                <a:solidFill>
                  <a:srgbClr val="294F4A"/>
                </a:solidFill>
                <a:latin typeface="Arbeit Book" panose="00000400000000000000" pitchFamily="50" charset="0"/>
              </a:rPr>
            </a:br>
            <a:r>
              <a:rPr lang="en-US" sz="4000" dirty="0">
                <a:solidFill>
                  <a:srgbClr val="294F4A"/>
                </a:solidFill>
                <a:latin typeface="Arbeit Book" panose="00000400000000000000" pitchFamily="50" charset="0"/>
              </a:rPr>
              <a:t>I refer to an </a:t>
            </a:r>
            <a:br>
              <a:rPr lang="en-US" sz="4000" dirty="0">
                <a:solidFill>
                  <a:srgbClr val="294F4A"/>
                </a:solidFill>
                <a:latin typeface="Arbeit Book" panose="00000400000000000000" pitchFamily="50" charset="0"/>
              </a:rPr>
            </a:br>
            <a:r>
              <a:rPr lang="en-US" sz="4000" dirty="0">
                <a:solidFill>
                  <a:srgbClr val="294F4A"/>
                </a:solidFill>
                <a:latin typeface="Arbeit Book" panose="00000400000000000000" pitchFamily="50" charset="0"/>
              </a:rPr>
              <a:t>Allied Health Professional?</a:t>
            </a:r>
          </a:p>
        </p:txBody>
      </p:sp>
      <p:sp>
        <p:nvSpPr>
          <p:cNvPr id="11" name="Freeform: Shape 10">
            <a:extLst>
              <a:ext uri="{FF2B5EF4-FFF2-40B4-BE49-F238E27FC236}">
                <a16:creationId xmlns:a16="http://schemas.microsoft.com/office/drawing/2014/main" id="{57485924-5C32-7789-4429-E8FE777FE45A}"/>
              </a:ext>
            </a:extLst>
          </p:cNvPr>
          <p:cNvSpPr/>
          <p:nvPr/>
        </p:nvSpPr>
        <p:spPr>
          <a:xfrm>
            <a:off x="4722601" y="1532227"/>
            <a:ext cx="7010591" cy="4140979"/>
          </a:xfrm>
          <a:custGeom>
            <a:avLst/>
            <a:gdLst>
              <a:gd name="connsiteX0" fmla="*/ 0 w 6253721"/>
              <a:gd name="connsiteY0" fmla="*/ 0 h 4173120"/>
              <a:gd name="connsiteX1" fmla="*/ 6253721 w 6253721"/>
              <a:gd name="connsiteY1" fmla="*/ 0 h 4173120"/>
              <a:gd name="connsiteX2" fmla="*/ 6253721 w 6253721"/>
              <a:gd name="connsiteY2" fmla="*/ 4173120 h 4173120"/>
              <a:gd name="connsiteX3" fmla="*/ 0 w 6253721"/>
              <a:gd name="connsiteY3" fmla="*/ 4173120 h 4173120"/>
              <a:gd name="connsiteX4" fmla="*/ 0 w 6253721"/>
              <a:gd name="connsiteY4" fmla="*/ 0 h 41731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53721" h="4173120">
                <a:moveTo>
                  <a:pt x="0" y="0"/>
                </a:moveTo>
                <a:lnTo>
                  <a:pt x="6253721" y="0"/>
                </a:lnTo>
                <a:lnTo>
                  <a:pt x="6253721" y="4173120"/>
                </a:lnTo>
                <a:lnTo>
                  <a:pt x="0" y="417312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98556" tIns="40640" rIns="227584" bIns="40640" numCol="1" spcCol="1270" anchor="t" anchorCtr="0">
            <a:noAutofit/>
          </a:bodyPr>
          <a:lstStyle/>
          <a:p>
            <a:pPr marL="457200" indent="-457200" fontAlgn="base">
              <a:spcAft>
                <a:spcPts val="300"/>
              </a:spcAft>
              <a:buFont typeface="Arial" panose="020B0604020202020204" pitchFamily="34" charset="0"/>
              <a:buChar char="•"/>
            </a:pPr>
            <a:r>
              <a:rPr lang="en-US" sz="2500" dirty="0">
                <a:solidFill>
                  <a:srgbClr val="44546A"/>
                </a:solidFill>
                <a:latin typeface="Arbeit Light" panose="00000300000000000000" pitchFamily="50" charset="0"/>
                <a:cs typeface="Calibri"/>
              </a:rPr>
              <a:t>Client is a falls risk </a:t>
            </a:r>
          </a:p>
          <a:p>
            <a:pPr marL="457200" indent="-457200" fontAlgn="base">
              <a:spcAft>
                <a:spcPts val="300"/>
              </a:spcAft>
              <a:buFont typeface="Arial" panose="020B0604020202020204" pitchFamily="34" charset="0"/>
              <a:buChar char="•"/>
            </a:pPr>
            <a:r>
              <a:rPr lang="en-US" sz="2500" dirty="0">
                <a:solidFill>
                  <a:srgbClr val="44546A"/>
                </a:solidFill>
                <a:latin typeface="Arbeit Light" panose="00000300000000000000" pitchFamily="50" charset="0"/>
                <a:cs typeface="Calibri"/>
              </a:rPr>
              <a:t>Recent and rapid change in function </a:t>
            </a:r>
          </a:p>
          <a:p>
            <a:pPr marL="457200" indent="-457200" fontAlgn="base">
              <a:spcAft>
                <a:spcPts val="300"/>
              </a:spcAft>
              <a:buFont typeface="Arial" panose="020B0604020202020204" pitchFamily="34" charset="0"/>
              <a:buChar char="•"/>
            </a:pPr>
            <a:r>
              <a:rPr lang="en-US" sz="2500" dirty="0">
                <a:solidFill>
                  <a:srgbClr val="44546A"/>
                </a:solidFill>
                <a:latin typeface="Arbeit Light" panose="00000300000000000000" pitchFamily="50" charset="0"/>
                <a:cs typeface="Calibri"/>
              </a:rPr>
              <a:t>AT product needs to be measured or fitted</a:t>
            </a:r>
          </a:p>
          <a:p>
            <a:pPr marL="457200" indent="-457200" fontAlgn="base">
              <a:spcAft>
                <a:spcPts val="300"/>
              </a:spcAft>
              <a:buFont typeface="Arial" panose="020B0604020202020204" pitchFamily="34" charset="0"/>
              <a:buChar char="•"/>
            </a:pPr>
            <a:r>
              <a:rPr lang="en-US" sz="2500" dirty="0">
                <a:solidFill>
                  <a:srgbClr val="44546A"/>
                </a:solidFill>
                <a:latin typeface="Arbeit Light" panose="00000300000000000000" pitchFamily="50" charset="0"/>
                <a:cs typeface="Calibri"/>
              </a:rPr>
              <a:t>Client unlikely to manage task even with AT </a:t>
            </a:r>
          </a:p>
          <a:p>
            <a:pPr marL="457200" indent="-457200" fontAlgn="base">
              <a:spcAft>
                <a:spcPts val="300"/>
              </a:spcAft>
              <a:buFont typeface="Arial" panose="020B0604020202020204" pitchFamily="34" charset="0"/>
              <a:buChar char="•"/>
            </a:pPr>
            <a:r>
              <a:rPr lang="en-US" sz="2500" dirty="0">
                <a:solidFill>
                  <a:srgbClr val="44546A"/>
                </a:solidFill>
                <a:latin typeface="Arbeit Light" panose="00000300000000000000" pitchFamily="50" charset="0"/>
                <a:cs typeface="Calibri"/>
              </a:rPr>
              <a:t>Modifications to the environment are required for safety  </a:t>
            </a:r>
          </a:p>
          <a:p>
            <a:pPr marL="457200" indent="-457200" fontAlgn="base">
              <a:spcAft>
                <a:spcPts val="300"/>
              </a:spcAft>
              <a:buFont typeface="Arial" panose="020B0604020202020204" pitchFamily="34" charset="0"/>
              <a:buChar char="•"/>
            </a:pPr>
            <a:r>
              <a:rPr lang="en-US" sz="2500" dirty="0">
                <a:solidFill>
                  <a:srgbClr val="44546A"/>
                </a:solidFill>
                <a:latin typeface="Arbeit Light" panose="00000300000000000000" pitchFamily="50" charset="0"/>
                <a:cs typeface="Calibri"/>
              </a:rPr>
              <a:t>AT Product has potential to cause harm </a:t>
            </a:r>
          </a:p>
          <a:p>
            <a:pPr marL="457200" indent="-457200" fontAlgn="base">
              <a:spcAft>
                <a:spcPts val="300"/>
              </a:spcAft>
              <a:buFont typeface="Arial" panose="020B0604020202020204" pitchFamily="34" charset="0"/>
              <a:buChar char="•"/>
            </a:pPr>
            <a:r>
              <a:rPr lang="en-US" sz="2500" dirty="0">
                <a:solidFill>
                  <a:srgbClr val="44546A"/>
                </a:solidFill>
                <a:latin typeface="Arbeit Light" panose="00000300000000000000" pitchFamily="50" charset="0"/>
                <a:cs typeface="Calibri"/>
              </a:rPr>
              <a:t>Client has AT in the home but is not </a:t>
            </a:r>
            <a:r>
              <a:rPr lang="en-US" sz="2500" dirty="0" err="1">
                <a:solidFill>
                  <a:srgbClr val="44546A"/>
                </a:solidFill>
                <a:latin typeface="Arbeit Light" panose="00000300000000000000" pitchFamily="50" charset="0"/>
                <a:cs typeface="Calibri"/>
              </a:rPr>
              <a:t>utilising</a:t>
            </a:r>
            <a:endParaRPr lang="en-US" sz="2500" dirty="0">
              <a:solidFill>
                <a:srgbClr val="44546A"/>
              </a:solidFill>
              <a:latin typeface="Arbeit Light" panose="00000300000000000000" pitchFamily="50" charset="0"/>
              <a:cs typeface="Calibri"/>
            </a:endParaRPr>
          </a:p>
          <a:p>
            <a:pPr marL="457200" indent="-457200" fontAlgn="base">
              <a:spcAft>
                <a:spcPts val="300"/>
              </a:spcAft>
              <a:buFont typeface="Arial" panose="020B0604020202020204" pitchFamily="34" charset="0"/>
              <a:buChar char="•"/>
            </a:pPr>
            <a:r>
              <a:rPr lang="en-US" sz="2500" dirty="0">
                <a:solidFill>
                  <a:srgbClr val="44546A"/>
                </a:solidFill>
                <a:latin typeface="Arbeit Light" panose="00000300000000000000" pitchFamily="50" charset="0"/>
                <a:cs typeface="Calibri"/>
              </a:rPr>
              <a:t>Client appears to require numerous </a:t>
            </a:r>
            <a:r>
              <a:rPr lang="en-US" sz="2500">
                <a:solidFill>
                  <a:srgbClr val="44546A"/>
                </a:solidFill>
                <a:latin typeface="Arbeit Light" panose="00000300000000000000" pitchFamily="50" charset="0"/>
                <a:cs typeface="Calibri"/>
              </a:rPr>
              <a:t>AT products </a:t>
            </a:r>
            <a:endParaRPr lang="en-US" sz="2500" dirty="0">
              <a:solidFill>
                <a:srgbClr val="44546A"/>
              </a:solidFill>
              <a:latin typeface="Arbeit Light" panose="00000300000000000000" pitchFamily="50" charset="0"/>
              <a:cs typeface="Calibri"/>
            </a:endParaRPr>
          </a:p>
          <a:p>
            <a:pPr marL="457200" indent="-457200" fontAlgn="base">
              <a:spcAft>
                <a:spcPts val="300"/>
              </a:spcAft>
              <a:buFont typeface="Arial" panose="020B0604020202020204" pitchFamily="34" charset="0"/>
              <a:buChar char="•"/>
            </a:pPr>
            <a:endParaRPr lang="en-US" sz="2500" dirty="0">
              <a:solidFill>
                <a:srgbClr val="44546A"/>
              </a:solidFill>
              <a:latin typeface="Arbeit Light" panose="00000300000000000000" pitchFamily="50" charset="0"/>
              <a:cs typeface="Calibri"/>
            </a:endParaRPr>
          </a:p>
        </p:txBody>
      </p:sp>
    </p:spTree>
    <p:extLst>
      <p:ext uri="{BB962C8B-B14F-4D97-AF65-F5344CB8AC3E}">
        <p14:creationId xmlns:p14="http://schemas.microsoft.com/office/powerpoint/2010/main" val="326717888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 calcmode="lin" valueType="num">
                                      <p:cBhvr additive="base">
                                        <p:cTn id="7" dur="500" fill="hold"/>
                                        <p:tgtEl>
                                          <p:spTgt spid="11">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1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11">
                                            <p:txEl>
                                              <p:pRg st="1" end="1"/>
                                            </p:txEl>
                                          </p:spTgt>
                                        </p:tgtEl>
                                        <p:attrNameLst>
                                          <p:attrName>style.visibility</p:attrName>
                                        </p:attrNameLst>
                                      </p:cBhvr>
                                      <p:to>
                                        <p:strVal val="visible"/>
                                      </p:to>
                                    </p:set>
                                    <p:anim calcmode="lin" valueType="num">
                                      <p:cBhvr additive="base">
                                        <p:cTn id="13" dur="500" fill="hold"/>
                                        <p:tgtEl>
                                          <p:spTgt spid="11">
                                            <p:txEl>
                                              <p:pRg st="1" end="1"/>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11">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11">
                                            <p:txEl>
                                              <p:pRg st="2" end="2"/>
                                            </p:txEl>
                                          </p:spTgt>
                                        </p:tgtEl>
                                        <p:attrNameLst>
                                          <p:attrName>style.visibility</p:attrName>
                                        </p:attrNameLst>
                                      </p:cBhvr>
                                      <p:to>
                                        <p:strVal val="visible"/>
                                      </p:to>
                                    </p:set>
                                    <p:anim calcmode="lin" valueType="num">
                                      <p:cBhvr additive="base">
                                        <p:cTn id="19" dur="500" fill="hold"/>
                                        <p:tgtEl>
                                          <p:spTgt spid="11">
                                            <p:txEl>
                                              <p:pRg st="2" end="2"/>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11">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stCondLst>
                                    <p:cond delay="0"/>
                                  </p:stCondLst>
                                  <p:childTnLst>
                                    <p:set>
                                      <p:cBhvr>
                                        <p:cTn id="24" dur="1" fill="hold">
                                          <p:stCondLst>
                                            <p:cond delay="0"/>
                                          </p:stCondLst>
                                        </p:cTn>
                                        <p:tgtEl>
                                          <p:spTgt spid="11">
                                            <p:txEl>
                                              <p:pRg st="3" end="3"/>
                                            </p:txEl>
                                          </p:spTgt>
                                        </p:tgtEl>
                                        <p:attrNameLst>
                                          <p:attrName>style.visibility</p:attrName>
                                        </p:attrNameLst>
                                      </p:cBhvr>
                                      <p:to>
                                        <p:strVal val="visible"/>
                                      </p:to>
                                    </p:set>
                                    <p:anim calcmode="lin" valueType="num">
                                      <p:cBhvr additive="base">
                                        <p:cTn id="25" dur="500" fill="hold"/>
                                        <p:tgtEl>
                                          <p:spTgt spid="11">
                                            <p:txEl>
                                              <p:pRg st="3" end="3"/>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11">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nodeType="clickEffect">
                                  <p:stCondLst>
                                    <p:cond delay="0"/>
                                  </p:stCondLst>
                                  <p:childTnLst>
                                    <p:set>
                                      <p:cBhvr>
                                        <p:cTn id="30" dur="1" fill="hold">
                                          <p:stCondLst>
                                            <p:cond delay="0"/>
                                          </p:stCondLst>
                                        </p:cTn>
                                        <p:tgtEl>
                                          <p:spTgt spid="11">
                                            <p:txEl>
                                              <p:pRg st="4" end="4"/>
                                            </p:txEl>
                                          </p:spTgt>
                                        </p:tgtEl>
                                        <p:attrNameLst>
                                          <p:attrName>style.visibility</p:attrName>
                                        </p:attrNameLst>
                                      </p:cBhvr>
                                      <p:to>
                                        <p:strVal val="visible"/>
                                      </p:to>
                                    </p:set>
                                    <p:anim calcmode="lin" valueType="num">
                                      <p:cBhvr additive="base">
                                        <p:cTn id="31" dur="500" fill="hold"/>
                                        <p:tgtEl>
                                          <p:spTgt spid="11">
                                            <p:txEl>
                                              <p:pRg st="4" end="4"/>
                                            </p:txEl>
                                          </p:spTgt>
                                        </p:tgtEl>
                                        <p:attrNameLst>
                                          <p:attrName>ppt_x</p:attrName>
                                        </p:attrNameLst>
                                      </p:cBhvr>
                                      <p:tavLst>
                                        <p:tav tm="0">
                                          <p:val>
                                            <p:strVal val="1+#ppt_w/2"/>
                                          </p:val>
                                        </p:tav>
                                        <p:tav tm="100000">
                                          <p:val>
                                            <p:strVal val="#ppt_x"/>
                                          </p:val>
                                        </p:tav>
                                      </p:tavLst>
                                    </p:anim>
                                    <p:anim calcmode="lin" valueType="num">
                                      <p:cBhvr additive="base">
                                        <p:cTn id="32" dur="500" fill="hold"/>
                                        <p:tgtEl>
                                          <p:spTgt spid="11">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nodeType="clickEffect">
                                  <p:stCondLst>
                                    <p:cond delay="0"/>
                                  </p:stCondLst>
                                  <p:childTnLst>
                                    <p:set>
                                      <p:cBhvr>
                                        <p:cTn id="36" dur="1" fill="hold">
                                          <p:stCondLst>
                                            <p:cond delay="0"/>
                                          </p:stCondLst>
                                        </p:cTn>
                                        <p:tgtEl>
                                          <p:spTgt spid="11">
                                            <p:txEl>
                                              <p:pRg st="5" end="5"/>
                                            </p:txEl>
                                          </p:spTgt>
                                        </p:tgtEl>
                                        <p:attrNameLst>
                                          <p:attrName>style.visibility</p:attrName>
                                        </p:attrNameLst>
                                      </p:cBhvr>
                                      <p:to>
                                        <p:strVal val="visible"/>
                                      </p:to>
                                    </p:set>
                                    <p:anim calcmode="lin" valueType="num">
                                      <p:cBhvr additive="base">
                                        <p:cTn id="37" dur="500" fill="hold"/>
                                        <p:tgtEl>
                                          <p:spTgt spid="11">
                                            <p:txEl>
                                              <p:pRg st="5" end="5"/>
                                            </p:txEl>
                                          </p:spTgt>
                                        </p:tgtEl>
                                        <p:attrNameLst>
                                          <p:attrName>ppt_x</p:attrName>
                                        </p:attrNameLst>
                                      </p:cBhvr>
                                      <p:tavLst>
                                        <p:tav tm="0">
                                          <p:val>
                                            <p:strVal val="1+#ppt_w/2"/>
                                          </p:val>
                                        </p:tav>
                                        <p:tav tm="100000">
                                          <p:val>
                                            <p:strVal val="#ppt_x"/>
                                          </p:val>
                                        </p:tav>
                                      </p:tavLst>
                                    </p:anim>
                                    <p:anim calcmode="lin" valueType="num">
                                      <p:cBhvr additive="base">
                                        <p:cTn id="38" dur="500" fill="hold"/>
                                        <p:tgtEl>
                                          <p:spTgt spid="11">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2" fill="hold" nodeType="clickEffect">
                                  <p:stCondLst>
                                    <p:cond delay="0"/>
                                  </p:stCondLst>
                                  <p:childTnLst>
                                    <p:set>
                                      <p:cBhvr>
                                        <p:cTn id="42" dur="1" fill="hold">
                                          <p:stCondLst>
                                            <p:cond delay="0"/>
                                          </p:stCondLst>
                                        </p:cTn>
                                        <p:tgtEl>
                                          <p:spTgt spid="11">
                                            <p:txEl>
                                              <p:pRg st="6" end="6"/>
                                            </p:txEl>
                                          </p:spTgt>
                                        </p:tgtEl>
                                        <p:attrNameLst>
                                          <p:attrName>style.visibility</p:attrName>
                                        </p:attrNameLst>
                                      </p:cBhvr>
                                      <p:to>
                                        <p:strVal val="visible"/>
                                      </p:to>
                                    </p:set>
                                    <p:anim calcmode="lin" valueType="num">
                                      <p:cBhvr additive="base">
                                        <p:cTn id="43" dur="500" fill="hold"/>
                                        <p:tgtEl>
                                          <p:spTgt spid="11">
                                            <p:txEl>
                                              <p:pRg st="6" end="6"/>
                                            </p:txEl>
                                          </p:spTgt>
                                        </p:tgtEl>
                                        <p:attrNameLst>
                                          <p:attrName>ppt_x</p:attrName>
                                        </p:attrNameLst>
                                      </p:cBhvr>
                                      <p:tavLst>
                                        <p:tav tm="0">
                                          <p:val>
                                            <p:strVal val="1+#ppt_w/2"/>
                                          </p:val>
                                        </p:tav>
                                        <p:tav tm="100000">
                                          <p:val>
                                            <p:strVal val="#ppt_x"/>
                                          </p:val>
                                        </p:tav>
                                      </p:tavLst>
                                    </p:anim>
                                    <p:anim calcmode="lin" valueType="num">
                                      <p:cBhvr additive="base">
                                        <p:cTn id="44" dur="500" fill="hold"/>
                                        <p:tgtEl>
                                          <p:spTgt spid="11">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2" fill="hold" nodeType="clickEffect">
                                  <p:stCondLst>
                                    <p:cond delay="0"/>
                                  </p:stCondLst>
                                  <p:childTnLst>
                                    <p:set>
                                      <p:cBhvr>
                                        <p:cTn id="48" dur="1" fill="hold">
                                          <p:stCondLst>
                                            <p:cond delay="0"/>
                                          </p:stCondLst>
                                        </p:cTn>
                                        <p:tgtEl>
                                          <p:spTgt spid="11">
                                            <p:txEl>
                                              <p:pRg st="7" end="7"/>
                                            </p:txEl>
                                          </p:spTgt>
                                        </p:tgtEl>
                                        <p:attrNameLst>
                                          <p:attrName>style.visibility</p:attrName>
                                        </p:attrNameLst>
                                      </p:cBhvr>
                                      <p:to>
                                        <p:strVal val="visible"/>
                                      </p:to>
                                    </p:set>
                                    <p:anim calcmode="lin" valueType="num">
                                      <p:cBhvr additive="base">
                                        <p:cTn id="49" dur="500" fill="hold"/>
                                        <p:tgtEl>
                                          <p:spTgt spid="11">
                                            <p:txEl>
                                              <p:pRg st="7" end="7"/>
                                            </p:txEl>
                                          </p:spTgt>
                                        </p:tgtEl>
                                        <p:attrNameLst>
                                          <p:attrName>ppt_x</p:attrName>
                                        </p:attrNameLst>
                                      </p:cBhvr>
                                      <p:tavLst>
                                        <p:tav tm="0">
                                          <p:val>
                                            <p:strVal val="1+#ppt_w/2"/>
                                          </p:val>
                                        </p:tav>
                                        <p:tav tm="100000">
                                          <p:val>
                                            <p:strVal val="#ppt_x"/>
                                          </p:val>
                                        </p:tav>
                                      </p:tavLst>
                                    </p:anim>
                                    <p:anim calcmode="lin" valueType="num">
                                      <p:cBhvr additive="base">
                                        <p:cTn id="50" dur="500" fill="hold"/>
                                        <p:tgtEl>
                                          <p:spTgt spid="11">
                                            <p:txEl>
                                              <p:pRg st="7" end="7"/>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Freeform: Shape 5">
            <a:extLst>
              <a:ext uri="{FF2B5EF4-FFF2-40B4-BE49-F238E27FC236}">
                <a16:creationId xmlns:a16="http://schemas.microsoft.com/office/drawing/2014/main" id="{CAEB6DF8-8D27-45F9-B8C9-8CB4CC69926A}"/>
              </a:ext>
            </a:extLst>
          </p:cNvPr>
          <p:cNvSpPr/>
          <p:nvPr/>
        </p:nvSpPr>
        <p:spPr>
          <a:xfrm>
            <a:off x="4543426" y="957608"/>
            <a:ext cx="7017638" cy="4715598"/>
          </a:xfrm>
          <a:custGeom>
            <a:avLst/>
            <a:gdLst>
              <a:gd name="connsiteX0" fmla="*/ 0 w 6253721"/>
              <a:gd name="connsiteY0" fmla="*/ 0 h 4173120"/>
              <a:gd name="connsiteX1" fmla="*/ 6253721 w 6253721"/>
              <a:gd name="connsiteY1" fmla="*/ 0 h 4173120"/>
              <a:gd name="connsiteX2" fmla="*/ 6253721 w 6253721"/>
              <a:gd name="connsiteY2" fmla="*/ 4173120 h 4173120"/>
              <a:gd name="connsiteX3" fmla="*/ 0 w 6253721"/>
              <a:gd name="connsiteY3" fmla="*/ 4173120 h 4173120"/>
              <a:gd name="connsiteX4" fmla="*/ 0 w 6253721"/>
              <a:gd name="connsiteY4" fmla="*/ 0 h 41731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53721" h="4173120">
                <a:moveTo>
                  <a:pt x="0" y="0"/>
                </a:moveTo>
                <a:lnTo>
                  <a:pt x="6253721" y="0"/>
                </a:lnTo>
                <a:lnTo>
                  <a:pt x="6253721" y="4173120"/>
                </a:lnTo>
                <a:lnTo>
                  <a:pt x="0" y="417312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98556" tIns="40640" rIns="227584" bIns="40640" numCol="1" spcCol="1270" anchor="t" anchorCtr="0">
            <a:noAutofit/>
          </a:bodyPr>
          <a:lstStyle/>
          <a:p>
            <a:pPr marL="342900" indent="-342900">
              <a:buFont typeface="Arial" panose="020B0604020202020204" pitchFamily="34" charset="0"/>
              <a:buChar char="•"/>
            </a:pPr>
            <a:endParaRPr lang="en-US" sz="2500">
              <a:latin typeface="Arbeit Light" panose="00000300000000000000" pitchFamily="50" charset="0"/>
              <a:cs typeface="Calibri"/>
            </a:endParaRPr>
          </a:p>
        </p:txBody>
      </p:sp>
      <p:sp>
        <p:nvSpPr>
          <p:cNvPr id="10" name="Title 1">
            <a:extLst>
              <a:ext uri="{FF2B5EF4-FFF2-40B4-BE49-F238E27FC236}">
                <a16:creationId xmlns:a16="http://schemas.microsoft.com/office/drawing/2014/main" id="{D8B28788-EA4E-24D3-8828-E7D95FB44807}"/>
              </a:ext>
            </a:extLst>
          </p:cNvPr>
          <p:cNvSpPr txBox="1">
            <a:spLocks/>
          </p:cNvSpPr>
          <p:nvPr/>
        </p:nvSpPr>
        <p:spPr>
          <a:xfrm>
            <a:off x="458808" y="648392"/>
            <a:ext cx="4263794" cy="5638831"/>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rgbClr val="294F4A"/>
                </a:solidFill>
                <a:latin typeface="Arbeit Book" panose="00000400000000000000" pitchFamily="50" charset="0"/>
              </a:rPr>
              <a:t>Where to next?</a:t>
            </a:r>
          </a:p>
        </p:txBody>
      </p:sp>
      <p:sp>
        <p:nvSpPr>
          <p:cNvPr id="11" name="Freeform: Shape 10">
            <a:extLst>
              <a:ext uri="{FF2B5EF4-FFF2-40B4-BE49-F238E27FC236}">
                <a16:creationId xmlns:a16="http://schemas.microsoft.com/office/drawing/2014/main" id="{57485924-5C32-7789-4429-E8FE777FE45A}"/>
              </a:ext>
            </a:extLst>
          </p:cNvPr>
          <p:cNvSpPr/>
          <p:nvPr/>
        </p:nvSpPr>
        <p:spPr>
          <a:xfrm>
            <a:off x="4722602" y="3089323"/>
            <a:ext cx="7010591" cy="3381417"/>
          </a:xfrm>
          <a:custGeom>
            <a:avLst/>
            <a:gdLst>
              <a:gd name="connsiteX0" fmla="*/ 0 w 6253721"/>
              <a:gd name="connsiteY0" fmla="*/ 0 h 4173120"/>
              <a:gd name="connsiteX1" fmla="*/ 6253721 w 6253721"/>
              <a:gd name="connsiteY1" fmla="*/ 0 h 4173120"/>
              <a:gd name="connsiteX2" fmla="*/ 6253721 w 6253721"/>
              <a:gd name="connsiteY2" fmla="*/ 4173120 h 4173120"/>
              <a:gd name="connsiteX3" fmla="*/ 0 w 6253721"/>
              <a:gd name="connsiteY3" fmla="*/ 4173120 h 4173120"/>
              <a:gd name="connsiteX4" fmla="*/ 0 w 6253721"/>
              <a:gd name="connsiteY4" fmla="*/ 0 h 41731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53721" h="4173120">
                <a:moveTo>
                  <a:pt x="0" y="0"/>
                </a:moveTo>
                <a:lnTo>
                  <a:pt x="6253721" y="0"/>
                </a:lnTo>
                <a:lnTo>
                  <a:pt x="6253721" y="4173120"/>
                </a:lnTo>
                <a:lnTo>
                  <a:pt x="0" y="417312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98556" tIns="40640" rIns="227584" bIns="40640" numCol="1" spcCol="1270" anchor="t" anchorCtr="0">
            <a:noAutofit/>
          </a:bodyPr>
          <a:lstStyle/>
          <a:p>
            <a:pPr marL="457200" indent="-457200" fontAlgn="base">
              <a:spcAft>
                <a:spcPts val="300"/>
              </a:spcAft>
              <a:buFont typeface="Arial" panose="020B0604020202020204" pitchFamily="34" charset="0"/>
              <a:buChar char="•"/>
            </a:pPr>
            <a:r>
              <a:rPr lang="en-US" sz="2500" b="1" dirty="0">
                <a:solidFill>
                  <a:srgbClr val="44546A"/>
                </a:solidFill>
                <a:latin typeface="Arbeit Light" panose="00000300000000000000" pitchFamily="50" charset="0"/>
                <a:cs typeface="Calibri"/>
              </a:rPr>
              <a:t>KeepAble</a:t>
            </a:r>
            <a:r>
              <a:rPr lang="en-US" sz="2500" dirty="0">
                <a:solidFill>
                  <a:srgbClr val="44546A"/>
                </a:solidFill>
                <a:latin typeface="Arbeit Light" panose="00000300000000000000" pitchFamily="50" charset="0"/>
                <a:cs typeface="Calibri"/>
              </a:rPr>
              <a:t> (</a:t>
            </a:r>
            <a:r>
              <a:rPr lang="en-US" sz="2500" b="1" dirty="0">
                <a:solidFill>
                  <a:srgbClr val="44546A"/>
                </a:solidFill>
                <a:latin typeface="Arbeit Light" panose="00000300000000000000" pitchFamily="50" charset="0"/>
                <a:cs typeface="Calibri"/>
                <a:hlinkClick r:id="rId2"/>
              </a:rPr>
              <a:t>keepable.com.au</a:t>
            </a:r>
            <a:r>
              <a:rPr lang="en-US" sz="2500" dirty="0">
                <a:solidFill>
                  <a:srgbClr val="44546A"/>
                </a:solidFill>
                <a:latin typeface="Arbeit Light" panose="00000300000000000000" pitchFamily="50" charset="0"/>
                <a:cs typeface="Calibri"/>
              </a:rPr>
              <a:t>)</a:t>
            </a:r>
          </a:p>
          <a:p>
            <a:pPr fontAlgn="base">
              <a:spcAft>
                <a:spcPts val="300"/>
              </a:spcAft>
            </a:pPr>
            <a:r>
              <a:rPr lang="en-US" sz="2500" dirty="0">
                <a:solidFill>
                  <a:srgbClr val="44546A"/>
                </a:solidFill>
                <a:latin typeface="Arbeit Light" panose="00000300000000000000" pitchFamily="50" charset="0"/>
                <a:cs typeface="Calibri"/>
              </a:rPr>
              <a:t>	- Support Worker Factsheets </a:t>
            </a:r>
          </a:p>
          <a:p>
            <a:pPr fontAlgn="base">
              <a:spcAft>
                <a:spcPts val="300"/>
              </a:spcAft>
            </a:pPr>
            <a:r>
              <a:rPr lang="en-US" sz="2500" dirty="0">
                <a:solidFill>
                  <a:srgbClr val="44546A"/>
                </a:solidFill>
                <a:latin typeface="Arbeit Light" panose="00000300000000000000" pitchFamily="50" charset="0"/>
                <a:cs typeface="Calibri"/>
              </a:rPr>
              <a:t>	- Essentials of AT Guides</a:t>
            </a:r>
          </a:p>
          <a:p>
            <a:pPr marL="342900" indent="-342900" fontAlgn="base">
              <a:spcAft>
                <a:spcPts val="300"/>
              </a:spcAft>
              <a:buFont typeface="Arial" panose="020B0604020202020204" pitchFamily="34" charset="0"/>
              <a:buChar char="•"/>
            </a:pPr>
            <a:r>
              <a:rPr lang="en-US" sz="2500" b="1" dirty="0">
                <a:solidFill>
                  <a:srgbClr val="44546A"/>
                </a:solidFill>
                <a:latin typeface="Arbeit Light" panose="00000300000000000000" pitchFamily="50" charset="0"/>
                <a:cs typeface="Calibri"/>
              </a:rPr>
              <a:t>Making Choices, Finding Solutions </a:t>
            </a:r>
            <a:r>
              <a:rPr lang="en-US" sz="2500" dirty="0">
                <a:solidFill>
                  <a:srgbClr val="44546A"/>
                </a:solidFill>
                <a:latin typeface="Arbeit Light" panose="00000300000000000000" pitchFamily="50" charset="0"/>
                <a:cs typeface="Calibri"/>
              </a:rPr>
              <a:t>(</a:t>
            </a:r>
            <a:r>
              <a:rPr lang="en-US" sz="2500" b="1" dirty="0">
                <a:solidFill>
                  <a:srgbClr val="44546A"/>
                </a:solidFill>
                <a:latin typeface="Arbeit Light" panose="00000300000000000000" pitchFamily="50" charset="0"/>
                <a:cs typeface="Calibri"/>
                <a:hlinkClick r:id="rId3"/>
              </a:rPr>
              <a:t>https://www.ilaustralia.org.au/</a:t>
            </a:r>
            <a:r>
              <a:rPr lang="en-US" sz="2500" dirty="0">
                <a:solidFill>
                  <a:srgbClr val="44546A"/>
                </a:solidFill>
                <a:latin typeface="Arbeit Light" panose="00000300000000000000" pitchFamily="50" charset="0"/>
                <a:cs typeface="Calibri"/>
              </a:rPr>
              <a:t>)</a:t>
            </a:r>
          </a:p>
          <a:p>
            <a:pPr marL="342900" indent="-342900" fontAlgn="base">
              <a:spcAft>
                <a:spcPts val="300"/>
              </a:spcAft>
              <a:buFont typeface="Arial" panose="020B0604020202020204" pitchFamily="34" charset="0"/>
              <a:buChar char="•"/>
            </a:pPr>
            <a:r>
              <a:rPr lang="en-US" sz="2500" dirty="0">
                <a:solidFill>
                  <a:srgbClr val="44546A"/>
                </a:solidFill>
                <a:latin typeface="Arbeit Light" panose="00000300000000000000" pitchFamily="50" charset="0"/>
                <a:cs typeface="Calibri"/>
              </a:rPr>
              <a:t>CHSP Goods Equipment and </a:t>
            </a:r>
            <a:br>
              <a:rPr lang="en-US" sz="2500" dirty="0">
                <a:solidFill>
                  <a:srgbClr val="44546A"/>
                </a:solidFill>
                <a:latin typeface="Arbeit Light" panose="00000300000000000000" pitchFamily="50" charset="0"/>
                <a:cs typeface="Calibri"/>
              </a:rPr>
            </a:br>
            <a:r>
              <a:rPr lang="en-US" sz="2500" dirty="0">
                <a:solidFill>
                  <a:srgbClr val="44546A"/>
                </a:solidFill>
                <a:latin typeface="Arbeit Light" panose="00000300000000000000" pitchFamily="50" charset="0"/>
                <a:cs typeface="Calibri"/>
              </a:rPr>
              <a:t>Assistive Technology (</a:t>
            </a:r>
            <a:r>
              <a:rPr lang="en-US" sz="2500" b="1" dirty="0">
                <a:solidFill>
                  <a:srgbClr val="44546A"/>
                </a:solidFill>
                <a:latin typeface="Arbeit Light" panose="00000300000000000000" pitchFamily="50" charset="0"/>
                <a:cs typeface="Calibri"/>
                <a:hlinkClick r:id="rId4"/>
              </a:rPr>
              <a:t>geat2go.org.au</a:t>
            </a:r>
            <a:r>
              <a:rPr lang="en-US" sz="2500" dirty="0">
                <a:solidFill>
                  <a:srgbClr val="44546A"/>
                </a:solidFill>
                <a:latin typeface="Arbeit Light" panose="00000300000000000000" pitchFamily="50" charset="0"/>
                <a:cs typeface="Calibri"/>
              </a:rPr>
              <a:t>)</a:t>
            </a:r>
          </a:p>
          <a:p>
            <a:pPr marL="342900" indent="-342900" fontAlgn="base">
              <a:spcAft>
                <a:spcPts val="300"/>
              </a:spcAft>
              <a:buFont typeface="Arial" panose="020B0604020202020204" pitchFamily="34" charset="0"/>
              <a:buChar char="•"/>
            </a:pPr>
            <a:r>
              <a:rPr lang="en-US" sz="2500" b="1" dirty="0" err="1">
                <a:solidFill>
                  <a:srgbClr val="44546A"/>
                </a:solidFill>
                <a:latin typeface="Arbeit Light" panose="00000300000000000000" pitchFamily="50" charset="0"/>
                <a:cs typeface="Calibri"/>
              </a:rPr>
              <a:t>LiveUp</a:t>
            </a:r>
            <a:r>
              <a:rPr lang="en-US" sz="2500" dirty="0">
                <a:solidFill>
                  <a:srgbClr val="44546A"/>
                </a:solidFill>
                <a:latin typeface="Arbeit Light" panose="00000300000000000000" pitchFamily="50" charset="0"/>
                <a:cs typeface="Calibri"/>
              </a:rPr>
              <a:t> (</a:t>
            </a:r>
            <a:r>
              <a:rPr lang="en-US" sz="2500" b="1" dirty="0">
                <a:solidFill>
                  <a:srgbClr val="44546A"/>
                </a:solidFill>
                <a:latin typeface="Arbeit Light" panose="00000300000000000000" pitchFamily="50" charset="0"/>
                <a:cs typeface="Calibri"/>
                <a:hlinkClick r:id="rId5"/>
              </a:rPr>
              <a:t>liveup.org.au</a:t>
            </a:r>
            <a:r>
              <a:rPr lang="en-US" sz="2500" dirty="0">
                <a:solidFill>
                  <a:srgbClr val="44546A"/>
                </a:solidFill>
                <a:latin typeface="Arbeit Light" panose="00000300000000000000" pitchFamily="50" charset="0"/>
                <a:cs typeface="Calibri"/>
              </a:rPr>
              <a:t>) </a:t>
            </a:r>
          </a:p>
        </p:txBody>
      </p:sp>
      <p:pic>
        <p:nvPicPr>
          <p:cNvPr id="5" name="Picture 4" descr="Graphical user interface, website&#10;&#10;Description automatically generated">
            <a:extLst>
              <a:ext uri="{FF2B5EF4-FFF2-40B4-BE49-F238E27FC236}">
                <a16:creationId xmlns:a16="http://schemas.microsoft.com/office/drawing/2014/main" id="{926FF9BF-199E-24B4-0607-6E6A1DB8612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91360">
            <a:off x="9255699" y="262542"/>
            <a:ext cx="1945462" cy="2756344"/>
          </a:xfrm>
          <a:prstGeom prst="rect">
            <a:avLst/>
          </a:prstGeom>
          <a:effectLst>
            <a:outerShdw blurRad="50800" dist="38100" dir="5400000" algn="t" rotWithShape="0">
              <a:prstClr val="black">
                <a:alpha val="40000"/>
              </a:prstClr>
            </a:outerShdw>
          </a:effectLst>
        </p:spPr>
      </p:pic>
      <p:pic>
        <p:nvPicPr>
          <p:cNvPr id="13" name="Picture 12" descr="Graphical user interface, website&#10;&#10;Description automatically generated">
            <a:extLst>
              <a:ext uri="{FF2B5EF4-FFF2-40B4-BE49-F238E27FC236}">
                <a16:creationId xmlns:a16="http://schemas.microsoft.com/office/drawing/2014/main" id="{C32ABA39-CDCB-2947-6179-BBF21E46539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700555" y="319394"/>
            <a:ext cx="1472977" cy="2317695"/>
          </a:xfrm>
          <a:prstGeom prst="rect">
            <a:avLst/>
          </a:prstGeom>
          <a:effectLst>
            <a:outerShdw blurRad="50800" dist="38100" dir="2700000" algn="tl" rotWithShape="0">
              <a:prstClr val="black">
                <a:alpha val="40000"/>
              </a:prstClr>
            </a:outerShdw>
          </a:effectLst>
        </p:spPr>
      </p:pic>
      <p:pic>
        <p:nvPicPr>
          <p:cNvPr id="16" name="Picture 15" descr="Graphical user interface, website&#10;&#10;Description automatically generated">
            <a:extLst>
              <a:ext uri="{FF2B5EF4-FFF2-40B4-BE49-F238E27FC236}">
                <a16:creationId xmlns:a16="http://schemas.microsoft.com/office/drawing/2014/main" id="{E32BFEB8-429E-B203-A691-DF61E6687CA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49586" y="319394"/>
            <a:ext cx="3268906" cy="2628528"/>
          </a:xfrm>
          <a:prstGeom prst="rect">
            <a:avLst/>
          </a:prstGeom>
        </p:spPr>
      </p:pic>
      <p:pic>
        <p:nvPicPr>
          <p:cNvPr id="18" name="Picture 17" descr="Graphical user interface, text, application&#10;&#10;Description automatically generated">
            <a:extLst>
              <a:ext uri="{FF2B5EF4-FFF2-40B4-BE49-F238E27FC236}">
                <a16:creationId xmlns:a16="http://schemas.microsoft.com/office/drawing/2014/main" id="{D9470DF8-0687-13FF-2485-D0431F8CE4A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65660" y="3898905"/>
            <a:ext cx="3352832" cy="2696012"/>
          </a:xfrm>
          <a:prstGeom prst="rect">
            <a:avLst/>
          </a:prstGeom>
        </p:spPr>
      </p:pic>
      <p:pic>
        <p:nvPicPr>
          <p:cNvPr id="3" name="Picture 2" descr="Text&#10;&#10;Description automatically generated">
            <a:extLst>
              <a:ext uri="{FF2B5EF4-FFF2-40B4-BE49-F238E27FC236}">
                <a16:creationId xmlns:a16="http://schemas.microsoft.com/office/drawing/2014/main" id="{C21A37D7-0FD5-72D7-5E12-3B4CDDA187B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21094407">
            <a:off x="5280813" y="319393"/>
            <a:ext cx="1583857" cy="262852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33595962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childTnLst>
                                </p:cTn>
                              </p:par>
                            </p:childTnLst>
                          </p:cTn>
                        </p:par>
                        <p:par>
                          <p:cTn id="8" fill="hold">
                            <p:stCondLst>
                              <p:cond delay="1000"/>
                            </p:stCondLst>
                            <p:childTnLst>
                              <p:par>
                                <p:cTn id="9" presetID="10" presetClass="entr" presetSubtype="0" fill="hold" nodeType="afterEffect">
                                  <p:stCondLst>
                                    <p:cond delay="50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1000"/>
                                        <p:tgtEl>
                                          <p:spTgt spid="18"/>
                                        </p:tgtEl>
                                      </p:cBhvr>
                                    </p:animEffect>
                                  </p:childTnLst>
                                </p:cTn>
                              </p:par>
                            </p:childTnLst>
                          </p:cTn>
                        </p:par>
                        <p:par>
                          <p:cTn id="12" fill="hold">
                            <p:stCondLst>
                              <p:cond delay="2500"/>
                            </p:stCondLst>
                            <p:childTnLst>
                              <p:par>
                                <p:cTn id="13" presetID="10" presetClass="entr" presetSubtype="0" fill="hold" nodeType="afterEffect">
                                  <p:stCondLst>
                                    <p:cond delay="50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1000"/>
                                        <p:tgtEl>
                                          <p:spTgt spid="13"/>
                                        </p:tgtEl>
                                      </p:cBhvr>
                                    </p:animEffect>
                                  </p:childTnLst>
                                </p:cTn>
                              </p:par>
                            </p:childTnLst>
                          </p:cTn>
                        </p:par>
                        <p:par>
                          <p:cTn id="16" fill="hold">
                            <p:stCondLst>
                              <p:cond delay="4000"/>
                            </p:stCondLst>
                            <p:childTnLst>
                              <p:par>
                                <p:cTn id="17" presetID="10" presetClass="entr" presetSubtype="0" fill="hold" nodeType="afterEffect">
                                  <p:stCondLst>
                                    <p:cond delay="50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1">
                                            <p:txEl>
                                              <p:pRg st="0" end="0"/>
                                            </p:txEl>
                                          </p:spTgt>
                                        </p:tgtEl>
                                        <p:attrNameLst>
                                          <p:attrName>style.visibility</p:attrName>
                                        </p:attrNameLst>
                                      </p:cBhvr>
                                      <p:to>
                                        <p:strVal val="visible"/>
                                      </p:to>
                                    </p:set>
                                    <p:anim calcmode="lin" valueType="num">
                                      <p:cBhvr additive="base">
                                        <p:cTn id="24"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11">
                                            <p:txEl>
                                              <p:pRg st="0" end="0"/>
                                            </p:txEl>
                                          </p:spTgt>
                                        </p:tgtEl>
                                        <p:attrNameLst>
                                          <p:attrName>ppt_y</p:attrName>
                                        </p:attrNameLst>
                                      </p:cBhvr>
                                      <p:tavLst>
                                        <p:tav tm="0">
                                          <p:val>
                                            <p:strVal val="1+#ppt_h/2"/>
                                          </p:val>
                                        </p:tav>
                                        <p:tav tm="100000">
                                          <p:val>
                                            <p:strVal val="#ppt_y"/>
                                          </p:val>
                                        </p:tav>
                                      </p:tavLst>
                                    </p:anim>
                                  </p:childTnLst>
                                </p:cTn>
                              </p:par>
                            </p:childTnLst>
                          </p:cTn>
                        </p:par>
                        <p:par>
                          <p:cTn id="26" fill="hold">
                            <p:stCondLst>
                              <p:cond delay="500"/>
                            </p:stCondLst>
                            <p:childTnLst>
                              <p:par>
                                <p:cTn id="27" presetID="2" presetClass="entr" presetSubtype="4" fill="hold" nodeType="afterEffect">
                                  <p:stCondLst>
                                    <p:cond delay="500"/>
                                  </p:stCondLst>
                                  <p:childTnLst>
                                    <p:set>
                                      <p:cBhvr>
                                        <p:cTn id="28" dur="1" fill="hold">
                                          <p:stCondLst>
                                            <p:cond delay="0"/>
                                          </p:stCondLst>
                                        </p:cTn>
                                        <p:tgtEl>
                                          <p:spTgt spid="11">
                                            <p:txEl>
                                              <p:pRg st="1" end="1"/>
                                            </p:txEl>
                                          </p:spTgt>
                                        </p:tgtEl>
                                        <p:attrNameLst>
                                          <p:attrName>style.visibility</p:attrName>
                                        </p:attrNameLst>
                                      </p:cBhvr>
                                      <p:to>
                                        <p:strVal val="visible"/>
                                      </p:to>
                                    </p:set>
                                    <p:anim calcmode="lin" valueType="num">
                                      <p:cBhvr additive="base">
                                        <p:cTn id="29" dur="500" fill="hold"/>
                                        <p:tgtEl>
                                          <p:spTgt spid="11">
                                            <p:txEl>
                                              <p:pRg st="1" end="1"/>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1">
                                            <p:txEl>
                                              <p:pRg st="1" end="1"/>
                                            </p:txEl>
                                          </p:spTgt>
                                        </p:tgtEl>
                                        <p:attrNameLst>
                                          <p:attrName>ppt_y</p:attrName>
                                        </p:attrNameLst>
                                      </p:cBhvr>
                                      <p:tavLst>
                                        <p:tav tm="0">
                                          <p:val>
                                            <p:strVal val="1+#ppt_h/2"/>
                                          </p:val>
                                        </p:tav>
                                        <p:tav tm="100000">
                                          <p:val>
                                            <p:strVal val="#ppt_y"/>
                                          </p:val>
                                        </p:tav>
                                      </p:tavLst>
                                    </p:anim>
                                  </p:childTnLst>
                                </p:cTn>
                              </p:par>
                            </p:childTnLst>
                          </p:cTn>
                        </p:par>
                        <p:par>
                          <p:cTn id="31" fill="hold">
                            <p:stCondLst>
                              <p:cond delay="1500"/>
                            </p:stCondLst>
                            <p:childTnLst>
                              <p:par>
                                <p:cTn id="32" presetID="2" presetClass="entr" presetSubtype="4" fill="hold" nodeType="afterEffect">
                                  <p:stCondLst>
                                    <p:cond delay="500"/>
                                  </p:stCondLst>
                                  <p:childTnLst>
                                    <p:set>
                                      <p:cBhvr>
                                        <p:cTn id="33" dur="1" fill="hold">
                                          <p:stCondLst>
                                            <p:cond delay="0"/>
                                          </p:stCondLst>
                                        </p:cTn>
                                        <p:tgtEl>
                                          <p:spTgt spid="11">
                                            <p:txEl>
                                              <p:pRg st="2" end="2"/>
                                            </p:txEl>
                                          </p:spTgt>
                                        </p:tgtEl>
                                        <p:attrNameLst>
                                          <p:attrName>style.visibility</p:attrName>
                                        </p:attrNameLst>
                                      </p:cBhvr>
                                      <p:to>
                                        <p:strVal val="visible"/>
                                      </p:to>
                                    </p:set>
                                    <p:anim calcmode="lin" valueType="num">
                                      <p:cBhvr additive="base">
                                        <p:cTn id="34" dur="500" fill="hold"/>
                                        <p:tgtEl>
                                          <p:spTgt spid="11">
                                            <p:txEl>
                                              <p:pRg st="2" end="2"/>
                                            </p:txEl>
                                          </p:spTgt>
                                        </p:tgtEl>
                                        <p:attrNameLst>
                                          <p:attrName>ppt_x</p:attrName>
                                        </p:attrNameLst>
                                      </p:cBhvr>
                                      <p:tavLst>
                                        <p:tav tm="0">
                                          <p:val>
                                            <p:strVal val="#ppt_x"/>
                                          </p:val>
                                        </p:tav>
                                        <p:tav tm="100000">
                                          <p:val>
                                            <p:strVal val="#ppt_x"/>
                                          </p:val>
                                        </p:tav>
                                      </p:tavLst>
                                    </p:anim>
                                    <p:anim calcmode="lin" valueType="num">
                                      <p:cBhvr additive="base">
                                        <p:cTn id="35" dur="500" fill="hold"/>
                                        <p:tgtEl>
                                          <p:spTgt spid="1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11">
                                            <p:txEl>
                                              <p:pRg st="3" end="3"/>
                                            </p:txEl>
                                          </p:spTgt>
                                        </p:tgtEl>
                                        <p:attrNameLst>
                                          <p:attrName>style.visibility</p:attrName>
                                        </p:attrNameLst>
                                      </p:cBhvr>
                                      <p:to>
                                        <p:strVal val="visible"/>
                                      </p:to>
                                    </p:set>
                                    <p:anim calcmode="lin" valueType="num">
                                      <p:cBhvr additive="base">
                                        <p:cTn id="40" dur="500" fill="hold"/>
                                        <p:tgtEl>
                                          <p:spTgt spid="11">
                                            <p:txEl>
                                              <p:pRg st="3" end="3"/>
                                            </p:txEl>
                                          </p:spTgt>
                                        </p:tgtEl>
                                        <p:attrNameLst>
                                          <p:attrName>ppt_x</p:attrName>
                                        </p:attrNameLst>
                                      </p:cBhvr>
                                      <p:tavLst>
                                        <p:tav tm="0">
                                          <p:val>
                                            <p:strVal val="#ppt_x"/>
                                          </p:val>
                                        </p:tav>
                                        <p:tav tm="100000">
                                          <p:val>
                                            <p:strVal val="#ppt_x"/>
                                          </p:val>
                                        </p:tav>
                                      </p:tavLst>
                                    </p:anim>
                                    <p:anim calcmode="lin" valueType="num">
                                      <p:cBhvr additive="base">
                                        <p:cTn id="41" dur="500" fill="hold"/>
                                        <p:tgtEl>
                                          <p:spTgt spid="1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nodeType="clickEffect">
                                  <p:stCondLst>
                                    <p:cond delay="0"/>
                                  </p:stCondLst>
                                  <p:childTnLst>
                                    <p:set>
                                      <p:cBhvr>
                                        <p:cTn id="45" dur="1" fill="hold">
                                          <p:stCondLst>
                                            <p:cond delay="0"/>
                                          </p:stCondLst>
                                        </p:cTn>
                                        <p:tgtEl>
                                          <p:spTgt spid="11">
                                            <p:txEl>
                                              <p:pRg st="4" end="4"/>
                                            </p:txEl>
                                          </p:spTgt>
                                        </p:tgtEl>
                                        <p:attrNameLst>
                                          <p:attrName>style.visibility</p:attrName>
                                        </p:attrNameLst>
                                      </p:cBhvr>
                                      <p:to>
                                        <p:strVal val="visible"/>
                                      </p:to>
                                    </p:set>
                                    <p:anim calcmode="lin" valueType="num">
                                      <p:cBhvr additive="base">
                                        <p:cTn id="46" dur="500" fill="hold"/>
                                        <p:tgtEl>
                                          <p:spTgt spid="11">
                                            <p:txEl>
                                              <p:pRg st="4" end="4"/>
                                            </p:txEl>
                                          </p:spTgt>
                                        </p:tgtEl>
                                        <p:attrNameLst>
                                          <p:attrName>ppt_x</p:attrName>
                                        </p:attrNameLst>
                                      </p:cBhvr>
                                      <p:tavLst>
                                        <p:tav tm="0">
                                          <p:val>
                                            <p:strVal val="#ppt_x"/>
                                          </p:val>
                                        </p:tav>
                                        <p:tav tm="100000">
                                          <p:val>
                                            <p:strVal val="#ppt_x"/>
                                          </p:val>
                                        </p:tav>
                                      </p:tavLst>
                                    </p:anim>
                                    <p:anim calcmode="lin" valueType="num">
                                      <p:cBhvr additive="base">
                                        <p:cTn id="47" dur="500" fill="hold"/>
                                        <p:tgtEl>
                                          <p:spTgt spid="11">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nodeType="clickEffect">
                                  <p:stCondLst>
                                    <p:cond delay="0"/>
                                  </p:stCondLst>
                                  <p:childTnLst>
                                    <p:set>
                                      <p:cBhvr>
                                        <p:cTn id="51" dur="1" fill="hold">
                                          <p:stCondLst>
                                            <p:cond delay="0"/>
                                          </p:stCondLst>
                                        </p:cTn>
                                        <p:tgtEl>
                                          <p:spTgt spid="11">
                                            <p:txEl>
                                              <p:pRg st="5" end="5"/>
                                            </p:txEl>
                                          </p:spTgt>
                                        </p:tgtEl>
                                        <p:attrNameLst>
                                          <p:attrName>style.visibility</p:attrName>
                                        </p:attrNameLst>
                                      </p:cBhvr>
                                      <p:to>
                                        <p:strVal val="visible"/>
                                      </p:to>
                                    </p:set>
                                    <p:anim calcmode="lin" valueType="num">
                                      <p:cBhvr additive="base">
                                        <p:cTn id="52" dur="500" fill="hold"/>
                                        <p:tgtEl>
                                          <p:spTgt spid="11">
                                            <p:txEl>
                                              <p:pRg st="5" end="5"/>
                                            </p:txEl>
                                          </p:spTgt>
                                        </p:tgtEl>
                                        <p:attrNameLst>
                                          <p:attrName>ppt_x</p:attrName>
                                        </p:attrNameLst>
                                      </p:cBhvr>
                                      <p:tavLst>
                                        <p:tav tm="0">
                                          <p:val>
                                            <p:strVal val="#ppt_x"/>
                                          </p:val>
                                        </p:tav>
                                        <p:tav tm="100000">
                                          <p:val>
                                            <p:strVal val="#ppt_x"/>
                                          </p:val>
                                        </p:tav>
                                      </p:tavLst>
                                    </p:anim>
                                    <p:anim calcmode="lin" valueType="num">
                                      <p:cBhvr additive="base">
                                        <p:cTn id="53" dur="500" fill="hold"/>
                                        <p:tgtEl>
                                          <p:spTgt spid="11">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32DB0F-3977-7FB1-47C3-BF1E04C0B690}"/>
              </a:ext>
            </a:extLst>
          </p:cNvPr>
          <p:cNvSpPr txBox="1">
            <a:spLocks/>
          </p:cNvSpPr>
          <p:nvPr/>
        </p:nvSpPr>
        <p:spPr>
          <a:xfrm>
            <a:off x="7028495" y="1619999"/>
            <a:ext cx="4920698" cy="4698001"/>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dirty="0">
                <a:solidFill>
                  <a:srgbClr val="294F4A"/>
                </a:solidFill>
                <a:latin typeface="Arbeit Book" panose="00000400000000000000" pitchFamily="50" charset="0"/>
              </a:rPr>
              <a:t>Any questions?</a:t>
            </a:r>
          </a:p>
          <a:p>
            <a:endParaRPr lang="en-US" sz="4800" dirty="0">
              <a:solidFill>
                <a:srgbClr val="294F4A"/>
              </a:solidFill>
              <a:latin typeface="Arbeit Book" panose="00000400000000000000" pitchFamily="50" charset="0"/>
            </a:endParaRPr>
          </a:p>
          <a:p>
            <a:r>
              <a:rPr lang="en-US" sz="3600" dirty="0">
                <a:solidFill>
                  <a:srgbClr val="44546A"/>
                </a:solidFill>
                <a:latin typeface="Arbeit Book" panose="00000400000000000000" pitchFamily="50" charset="0"/>
              </a:rPr>
              <a:t>Evaluation</a:t>
            </a:r>
          </a:p>
          <a:p>
            <a:endParaRPr lang="en-US" sz="3600" dirty="0">
              <a:solidFill>
                <a:srgbClr val="44546A"/>
              </a:solidFill>
              <a:latin typeface="Arbeit Book" panose="00000400000000000000" pitchFamily="50" charset="0"/>
            </a:endParaRPr>
          </a:p>
          <a:p>
            <a:r>
              <a:rPr lang="en-US" sz="3600" dirty="0">
                <a:solidFill>
                  <a:srgbClr val="44546A"/>
                </a:solidFill>
                <a:latin typeface="Arbeit Book" panose="00000400000000000000" pitchFamily="50" charset="0"/>
              </a:rPr>
              <a:t>Thank you</a:t>
            </a:r>
            <a:endParaRPr lang="en-US" sz="2000" dirty="0">
              <a:solidFill>
                <a:srgbClr val="44546A"/>
              </a:solidFill>
              <a:latin typeface="Arbeit Book" panose="00000400000000000000" pitchFamily="50" charset="0"/>
            </a:endParaRPr>
          </a:p>
        </p:txBody>
      </p:sp>
      <p:pic>
        <p:nvPicPr>
          <p:cNvPr id="3" name="Picture 2">
            <a:extLst>
              <a:ext uri="{FF2B5EF4-FFF2-40B4-BE49-F238E27FC236}">
                <a16:creationId xmlns:a16="http://schemas.microsoft.com/office/drawing/2014/main" id="{7BEDF499-FAD8-4F72-F9D4-8823D14D0EE9}"/>
              </a:ext>
            </a:extLst>
          </p:cNvPr>
          <p:cNvPicPr>
            <a:picLocks noChangeAspect="1"/>
          </p:cNvPicPr>
          <p:nvPr/>
        </p:nvPicPr>
        <p:blipFill>
          <a:blip r:embed="rId2">
            <a:extLst>
              <a:ext uri="{28A0092B-C50C-407E-A947-70E740481C1C}">
                <a14:useLocalDpi xmlns:a14="http://schemas.microsoft.com/office/drawing/2010/main" val="0"/>
              </a:ext>
            </a:extLst>
          </a:blip>
          <a:srcRect l="5351" r="5351"/>
          <a:stretch/>
        </p:blipFill>
        <p:spPr>
          <a:xfrm>
            <a:off x="0"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Tree>
    <p:extLst>
      <p:ext uri="{BB962C8B-B14F-4D97-AF65-F5344CB8AC3E}">
        <p14:creationId xmlns:p14="http://schemas.microsoft.com/office/powerpoint/2010/main" val="248855632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 calcmode="lin" valueType="num">
                                      <p:cBhvr additive="base">
                                        <p:cTn id="12" dur="500" fill="hold"/>
                                        <p:tgtEl>
                                          <p:spTgt spid="2">
                                            <p:txEl>
                                              <p:pRg st="2" end="2"/>
                                            </p:txEl>
                                          </p:spTgt>
                                        </p:tgtEl>
                                        <p:attrNameLst>
                                          <p:attrName>ppt_x</p:attrName>
                                        </p:attrNameLst>
                                      </p:cBhvr>
                                      <p:tavLst>
                                        <p:tav tm="0">
                                          <p:val>
                                            <p:strVal val="1+#ppt_w/2"/>
                                          </p:val>
                                        </p:tav>
                                        <p:tav tm="100000">
                                          <p:val>
                                            <p:strVal val="#ppt_x"/>
                                          </p:val>
                                        </p:tav>
                                      </p:tavLst>
                                    </p:anim>
                                    <p:anim calcmode="lin" valueType="num">
                                      <p:cBhvr additive="base">
                                        <p:cTn id="13" dur="500" fill="hold"/>
                                        <p:tgtEl>
                                          <p:spTgt spid="2">
                                            <p:txEl>
                                              <p:pRg st="2" end="2"/>
                                            </p:txEl>
                                          </p:spTgt>
                                        </p:tgtEl>
                                        <p:attrNameLst>
                                          <p:attrName>ppt_y</p:attrName>
                                        </p:attrNameLst>
                                      </p:cBhvr>
                                      <p:tavLst>
                                        <p:tav tm="0">
                                          <p:val>
                                            <p:strVal val="#ppt_y"/>
                                          </p:val>
                                        </p:tav>
                                        <p:tav tm="100000">
                                          <p:val>
                                            <p:strVal val="#ppt_y"/>
                                          </p:val>
                                        </p:tav>
                                      </p:tavLst>
                                    </p:anim>
                                  </p:childTnLst>
                                </p:cTn>
                              </p:par>
                            </p:childTnLst>
                          </p:cTn>
                        </p:par>
                        <p:par>
                          <p:cTn id="14" fill="hold">
                            <p:stCondLst>
                              <p:cond delay="500"/>
                            </p:stCondLst>
                            <p:childTnLst>
                              <p:par>
                                <p:cTn id="15" presetID="2" presetClass="entr" presetSubtype="2" fill="hold" nodeType="afterEffect">
                                  <p:stCondLst>
                                    <p:cond delay="2000"/>
                                  </p:stCondLst>
                                  <p:childTnLst>
                                    <p:set>
                                      <p:cBhvr>
                                        <p:cTn id="16" dur="1" fill="hold">
                                          <p:stCondLst>
                                            <p:cond delay="0"/>
                                          </p:stCondLst>
                                        </p:cTn>
                                        <p:tgtEl>
                                          <p:spTgt spid="2">
                                            <p:txEl>
                                              <p:pRg st="4" end="4"/>
                                            </p:txEl>
                                          </p:spTgt>
                                        </p:tgtEl>
                                        <p:attrNameLst>
                                          <p:attrName>style.visibility</p:attrName>
                                        </p:attrNameLst>
                                      </p:cBhvr>
                                      <p:to>
                                        <p:strVal val="visible"/>
                                      </p:to>
                                    </p:set>
                                    <p:anim calcmode="lin" valueType="num">
                                      <p:cBhvr additive="base">
                                        <p:cTn id="17" dur="1000" fill="hold"/>
                                        <p:tgtEl>
                                          <p:spTgt spid="2">
                                            <p:txEl>
                                              <p:pRg st="4" end="4"/>
                                            </p:txEl>
                                          </p:spTgt>
                                        </p:tgtEl>
                                        <p:attrNameLst>
                                          <p:attrName>ppt_x</p:attrName>
                                        </p:attrNameLst>
                                      </p:cBhvr>
                                      <p:tavLst>
                                        <p:tav tm="0">
                                          <p:val>
                                            <p:strVal val="1+#ppt_w/2"/>
                                          </p:val>
                                        </p:tav>
                                        <p:tav tm="100000">
                                          <p:val>
                                            <p:strVal val="#ppt_x"/>
                                          </p:val>
                                        </p:tav>
                                      </p:tavLst>
                                    </p:anim>
                                    <p:anim calcmode="lin" valueType="num">
                                      <p:cBhvr additive="base">
                                        <p:cTn id="18" dur="1000" fill="hold"/>
                                        <p:tgtEl>
                                          <p:spTgt spid="2">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116CD5-AA63-4F99-BA3D-47E6FB3F6431}"/>
              </a:ext>
            </a:extLst>
          </p:cNvPr>
          <p:cNvSpPr>
            <a:spLocks noGrp="1"/>
          </p:cNvSpPr>
          <p:nvPr>
            <p:ph type="title"/>
          </p:nvPr>
        </p:nvSpPr>
        <p:spPr>
          <a:xfrm>
            <a:off x="630936" y="495992"/>
            <a:ext cx="4195140" cy="5638831"/>
          </a:xfrm>
          <a:noFill/>
        </p:spPr>
        <p:txBody>
          <a:bodyPr vert="horz" lIns="91440" tIns="45720" rIns="91440" bIns="45720" rtlCol="0" anchor="ctr">
            <a:normAutofit/>
          </a:bodyPr>
          <a:lstStyle/>
          <a:p>
            <a:r>
              <a:rPr lang="en-US" sz="4800" kern="1200" dirty="0">
                <a:solidFill>
                  <a:srgbClr val="294F4A"/>
                </a:solidFill>
                <a:latin typeface="Arbeit Book" panose="00000400000000000000" pitchFamily="50" charset="0"/>
              </a:rPr>
              <a:t>Session objectives</a:t>
            </a:r>
          </a:p>
        </p:txBody>
      </p:sp>
      <p:sp>
        <p:nvSpPr>
          <p:cNvPr id="5" name="Freeform: Shape 4">
            <a:extLst>
              <a:ext uri="{FF2B5EF4-FFF2-40B4-BE49-F238E27FC236}">
                <a16:creationId xmlns:a16="http://schemas.microsoft.com/office/drawing/2014/main" id="{17505995-81FE-C98C-8DB4-900489B5350F}"/>
              </a:ext>
            </a:extLst>
          </p:cNvPr>
          <p:cNvSpPr/>
          <p:nvPr/>
        </p:nvSpPr>
        <p:spPr>
          <a:xfrm>
            <a:off x="4734367" y="1058963"/>
            <a:ext cx="5899766" cy="641831"/>
          </a:xfrm>
          <a:custGeom>
            <a:avLst/>
            <a:gdLst>
              <a:gd name="connsiteX0" fmla="*/ 0 w 6253721"/>
              <a:gd name="connsiteY0" fmla="*/ 127923 h 767520"/>
              <a:gd name="connsiteX1" fmla="*/ 127923 w 6253721"/>
              <a:gd name="connsiteY1" fmla="*/ 0 h 767520"/>
              <a:gd name="connsiteX2" fmla="*/ 6125798 w 6253721"/>
              <a:gd name="connsiteY2" fmla="*/ 0 h 767520"/>
              <a:gd name="connsiteX3" fmla="*/ 6253721 w 6253721"/>
              <a:gd name="connsiteY3" fmla="*/ 127923 h 767520"/>
              <a:gd name="connsiteX4" fmla="*/ 6253721 w 6253721"/>
              <a:gd name="connsiteY4" fmla="*/ 639597 h 767520"/>
              <a:gd name="connsiteX5" fmla="*/ 6125798 w 6253721"/>
              <a:gd name="connsiteY5" fmla="*/ 767520 h 767520"/>
              <a:gd name="connsiteX6" fmla="*/ 127923 w 6253721"/>
              <a:gd name="connsiteY6" fmla="*/ 767520 h 767520"/>
              <a:gd name="connsiteX7" fmla="*/ 0 w 6253721"/>
              <a:gd name="connsiteY7" fmla="*/ 639597 h 767520"/>
              <a:gd name="connsiteX8" fmla="*/ 0 w 6253721"/>
              <a:gd name="connsiteY8" fmla="*/ 127923 h 767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53721" h="767520">
                <a:moveTo>
                  <a:pt x="0" y="127923"/>
                </a:moveTo>
                <a:cubicBezTo>
                  <a:pt x="0" y="57273"/>
                  <a:pt x="57273" y="0"/>
                  <a:pt x="127923" y="0"/>
                </a:cubicBezTo>
                <a:lnTo>
                  <a:pt x="6125798" y="0"/>
                </a:lnTo>
                <a:cubicBezTo>
                  <a:pt x="6196448" y="0"/>
                  <a:pt x="6253721" y="57273"/>
                  <a:pt x="6253721" y="127923"/>
                </a:cubicBezTo>
                <a:lnTo>
                  <a:pt x="6253721" y="639597"/>
                </a:lnTo>
                <a:cubicBezTo>
                  <a:pt x="6253721" y="710247"/>
                  <a:pt x="6196448" y="767520"/>
                  <a:pt x="6125798" y="767520"/>
                </a:cubicBezTo>
                <a:lnTo>
                  <a:pt x="127923" y="767520"/>
                </a:lnTo>
                <a:cubicBezTo>
                  <a:pt x="57273" y="767520"/>
                  <a:pt x="0" y="710247"/>
                  <a:pt x="0" y="639597"/>
                </a:cubicBezTo>
                <a:lnTo>
                  <a:pt x="0" y="127923"/>
                </a:lnTo>
                <a:close/>
              </a:path>
            </a:pathLst>
          </a:custGeom>
          <a:solidFill>
            <a:srgbClr val="294F4A"/>
          </a:solid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59387" tIns="159387" rIns="159387" bIns="159387" numCol="1" spcCol="1270" anchor="ctr" anchorCtr="0">
            <a:noAutofit/>
          </a:bodyPr>
          <a:lstStyle/>
          <a:p>
            <a:pPr marL="0" lvl="0" indent="0" algn="l" defTabSz="1422400">
              <a:lnSpc>
                <a:spcPct val="90000"/>
              </a:lnSpc>
              <a:spcBef>
                <a:spcPct val="0"/>
              </a:spcBef>
              <a:spcAft>
                <a:spcPct val="35000"/>
              </a:spcAft>
              <a:buNone/>
            </a:pPr>
            <a:r>
              <a:rPr lang="en-US" sz="3200" kern="1200" dirty="0">
                <a:latin typeface="Arbeit Medium" panose="00000600000000000000" pitchFamily="50" charset="0"/>
              </a:rPr>
              <a:t>Participants in this session will:</a:t>
            </a:r>
          </a:p>
        </p:txBody>
      </p:sp>
      <p:sp>
        <p:nvSpPr>
          <p:cNvPr id="9" name="Freeform: Shape 8">
            <a:extLst>
              <a:ext uri="{FF2B5EF4-FFF2-40B4-BE49-F238E27FC236}">
                <a16:creationId xmlns:a16="http://schemas.microsoft.com/office/drawing/2014/main" id="{BDCEBA5F-F1C3-B3C2-B1F3-9EA4E6F981B5}"/>
              </a:ext>
            </a:extLst>
          </p:cNvPr>
          <p:cNvSpPr/>
          <p:nvPr/>
        </p:nvSpPr>
        <p:spPr>
          <a:xfrm>
            <a:off x="4331970" y="2063344"/>
            <a:ext cx="7043953" cy="4634450"/>
          </a:xfrm>
          <a:custGeom>
            <a:avLst/>
            <a:gdLst>
              <a:gd name="connsiteX0" fmla="*/ 0 w 6253721"/>
              <a:gd name="connsiteY0" fmla="*/ 0 h 4173120"/>
              <a:gd name="connsiteX1" fmla="*/ 6253721 w 6253721"/>
              <a:gd name="connsiteY1" fmla="*/ 0 h 4173120"/>
              <a:gd name="connsiteX2" fmla="*/ 6253721 w 6253721"/>
              <a:gd name="connsiteY2" fmla="*/ 4173120 h 4173120"/>
              <a:gd name="connsiteX3" fmla="*/ 0 w 6253721"/>
              <a:gd name="connsiteY3" fmla="*/ 4173120 h 4173120"/>
              <a:gd name="connsiteX4" fmla="*/ 0 w 6253721"/>
              <a:gd name="connsiteY4" fmla="*/ 0 h 41731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53721" h="4173120">
                <a:moveTo>
                  <a:pt x="0" y="0"/>
                </a:moveTo>
                <a:lnTo>
                  <a:pt x="6253721" y="0"/>
                </a:lnTo>
                <a:lnTo>
                  <a:pt x="6253721" y="4173120"/>
                </a:lnTo>
                <a:lnTo>
                  <a:pt x="0" y="417312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98556" tIns="40640" rIns="227584" bIns="40640" numCol="1" spcCol="1270" anchor="t" anchorCtr="0">
            <a:noAutofit/>
          </a:bodyPr>
          <a:lstStyle/>
          <a:p>
            <a:pPr marL="342900" lvl="1" indent="-342900" defTabSz="1111250">
              <a:spcAft>
                <a:spcPts val="300"/>
              </a:spcAft>
              <a:buFont typeface="Arial" panose="020B0604020202020204" pitchFamily="34" charset="0"/>
              <a:buChar char="•"/>
            </a:pPr>
            <a:r>
              <a:rPr lang="en-US" sz="2500" dirty="0">
                <a:solidFill>
                  <a:srgbClr val="44546A"/>
                </a:solidFill>
                <a:latin typeface="Arbeit Light"/>
              </a:rPr>
              <a:t>Increase their understanding of what Assistive Technology (AT) is and how it supports people to increase their independence</a:t>
            </a:r>
            <a:endParaRPr lang="en-US" sz="2500" dirty="0">
              <a:solidFill>
                <a:srgbClr val="44546A"/>
              </a:solidFill>
              <a:latin typeface="Arbeit Light" panose="00000300000000000000" pitchFamily="50" charset="0"/>
            </a:endParaRPr>
          </a:p>
          <a:p>
            <a:pPr marL="342900" indent="-342900">
              <a:spcAft>
                <a:spcPts val="300"/>
              </a:spcAft>
              <a:buFont typeface="Arial" panose="020B0604020202020204" pitchFamily="34" charset="0"/>
              <a:buChar char="•"/>
            </a:pPr>
            <a:r>
              <a:rPr lang="en-US" sz="2500" dirty="0">
                <a:solidFill>
                  <a:srgbClr val="44546A"/>
                </a:solidFill>
                <a:latin typeface="Arbeit Light"/>
              </a:rPr>
              <a:t>Be able to identify what Assistive Technology is and when it should be used</a:t>
            </a:r>
          </a:p>
          <a:p>
            <a:pPr marL="342900" lvl="1" indent="-342900" defTabSz="1111250">
              <a:spcAft>
                <a:spcPts val="300"/>
              </a:spcAft>
              <a:buFont typeface="Arial" panose="020B0604020202020204" pitchFamily="34" charset="0"/>
              <a:buChar char="•"/>
            </a:pPr>
            <a:r>
              <a:rPr lang="en-US" sz="2500" dirty="0">
                <a:solidFill>
                  <a:srgbClr val="44546A"/>
                </a:solidFill>
                <a:latin typeface="Arbeit Light"/>
              </a:rPr>
              <a:t>Increase confidence in using low risk Assistive Technology with clients</a:t>
            </a:r>
          </a:p>
          <a:p>
            <a:pPr marL="342900" lvl="1" indent="-342900" defTabSz="1111250">
              <a:spcAft>
                <a:spcPts val="300"/>
              </a:spcAft>
              <a:buFont typeface="Arial" panose="020B0604020202020204" pitchFamily="34" charset="0"/>
              <a:buChar char="•"/>
            </a:pPr>
            <a:r>
              <a:rPr lang="en-US" sz="2500" dirty="0">
                <a:solidFill>
                  <a:srgbClr val="44546A"/>
                </a:solidFill>
                <a:latin typeface="Arbeit Light"/>
              </a:rPr>
              <a:t>Enhance awareness of when to refer to </a:t>
            </a:r>
            <a:br>
              <a:rPr lang="en-US" sz="2500" dirty="0">
                <a:solidFill>
                  <a:srgbClr val="44546A"/>
                </a:solidFill>
                <a:latin typeface="Arbeit Light"/>
              </a:rPr>
            </a:br>
            <a:r>
              <a:rPr lang="en-US" sz="2500" dirty="0">
                <a:solidFill>
                  <a:srgbClr val="44546A"/>
                </a:solidFill>
                <a:latin typeface="Arbeit Light"/>
              </a:rPr>
              <a:t>Allied Health</a:t>
            </a:r>
          </a:p>
          <a:p>
            <a:pPr marL="342900" lvl="1" indent="-342900" defTabSz="1111250">
              <a:spcAft>
                <a:spcPts val="300"/>
              </a:spcAft>
              <a:buFont typeface="Arial" panose="020B0604020202020204" pitchFamily="34" charset="0"/>
              <a:buChar char="•"/>
            </a:pPr>
            <a:r>
              <a:rPr lang="en-US" sz="2500" dirty="0">
                <a:solidFill>
                  <a:srgbClr val="44546A"/>
                </a:solidFill>
                <a:latin typeface="Arbeit Light"/>
              </a:rPr>
              <a:t>Enhance awareness of pathways/resources that can assist people to access AT</a:t>
            </a:r>
          </a:p>
          <a:p>
            <a:endParaRPr lang="en-US" sz="2500" dirty="0">
              <a:latin typeface="Arbeit Light" panose="00000300000000000000" pitchFamily="50" charset="0"/>
              <a:cs typeface="Calibri"/>
            </a:endParaRPr>
          </a:p>
        </p:txBody>
      </p:sp>
    </p:spTree>
    <p:custDataLst>
      <p:tags r:id="rId1"/>
    </p:custDataLst>
    <p:extLst>
      <p:ext uri="{BB962C8B-B14F-4D97-AF65-F5344CB8AC3E}">
        <p14:creationId xmlns:p14="http://schemas.microsoft.com/office/powerpoint/2010/main" val="190237164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additive="base">
                                        <p:cTn id="7" dur="500" fill="hold"/>
                                        <p:tgtEl>
                                          <p:spTgt spid="9">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9">
                                            <p:txEl>
                                              <p:pRg st="1" end="1"/>
                                            </p:txEl>
                                          </p:spTgt>
                                        </p:tgtEl>
                                        <p:attrNameLst>
                                          <p:attrName>style.visibility</p:attrName>
                                        </p:attrNameLst>
                                      </p:cBhvr>
                                      <p:to>
                                        <p:strVal val="visible"/>
                                      </p:to>
                                    </p:set>
                                    <p:anim calcmode="lin" valueType="num">
                                      <p:cBhvr additive="base">
                                        <p:cTn id="13" dur="500" fill="hold"/>
                                        <p:tgtEl>
                                          <p:spTgt spid="9">
                                            <p:txEl>
                                              <p:pRg st="1" end="1"/>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9">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9">
                                            <p:txEl>
                                              <p:pRg st="2" end="2"/>
                                            </p:txEl>
                                          </p:spTgt>
                                        </p:tgtEl>
                                        <p:attrNameLst>
                                          <p:attrName>style.visibility</p:attrName>
                                        </p:attrNameLst>
                                      </p:cBhvr>
                                      <p:to>
                                        <p:strVal val="visible"/>
                                      </p:to>
                                    </p:set>
                                    <p:anim calcmode="lin" valueType="num">
                                      <p:cBhvr additive="base">
                                        <p:cTn id="19" dur="500" fill="hold"/>
                                        <p:tgtEl>
                                          <p:spTgt spid="9">
                                            <p:txEl>
                                              <p:pRg st="2" end="2"/>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9">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stCondLst>
                                    <p:cond delay="0"/>
                                  </p:stCondLst>
                                  <p:childTnLst>
                                    <p:set>
                                      <p:cBhvr>
                                        <p:cTn id="24" dur="1" fill="hold">
                                          <p:stCondLst>
                                            <p:cond delay="0"/>
                                          </p:stCondLst>
                                        </p:cTn>
                                        <p:tgtEl>
                                          <p:spTgt spid="9">
                                            <p:txEl>
                                              <p:pRg st="3" end="3"/>
                                            </p:txEl>
                                          </p:spTgt>
                                        </p:tgtEl>
                                        <p:attrNameLst>
                                          <p:attrName>style.visibility</p:attrName>
                                        </p:attrNameLst>
                                      </p:cBhvr>
                                      <p:to>
                                        <p:strVal val="visible"/>
                                      </p:to>
                                    </p:set>
                                    <p:anim calcmode="lin" valueType="num">
                                      <p:cBhvr additive="base">
                                        <p:cTn id="25" dur="500" fill="hold"/>
                                        <p:tgtEl>
                                          <p:spTgt spid="9">
                                            <p:txEl>
                                              <p:pRg st="3" end="3"/>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9">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nodeType="clickEffect">
                                  <p:stCondLst>
                                    <p:cond delay="0"/>
                                  </p:stCondLst>
                                  <p:childTnLst>
                                    <p:set>
                                      <p:cBhvr>
                                        <p:cTn id="30" dur="1" fill="hold">
                                          <p:stCondLst>
                                            <p:cond delay="0"/>
                                          </p:stCondLst>
                                        </p:cTn>
                                        <p:tgtEl>
                                          <p:spTgt spid="9">
                                            <p:txEl>
                                              <p:pRg st="4" end="4"/>
                                            </p:txEl>
                                          </p:spTgt>
                                        </p:tgtEl>
                                        <p:attrNameLst>
                                          <p:attrName>style.visibility</p:attrName>
                                        </p:attrNameLst>
                                      </p:cBhvr>
                                      <p:to>
                                        <p:strVal val="visible"/>
                                      </p:to>
                                    </p:set>
                                    <p:anim calcmode="lin" valueType="num">
                                      <p:cBhvr additive="base">
                                        <p:cTn id="31" dur="500" fill="hold"/>
                                        <p:tgtEl>
                                          <p:spTgt spid="9">
                                            <p:txEl>
                                              <p:pRg st="4" end="4"/>
                                            </p:txEl>
                                          </p:spTgt>
                                        </p:tgtEl>
                                        <p:attrNameLst>
                                          <p:attrName>ppt_x</p:attrName>
                                        </p:attrNameLst>
                                      </p:cBhvr>
                                      <p:tavLst>
                                        <p:tav tm="0">
                                          <p:val>
                                            <p:strVal val="1+#ppt_w/2"/>
                                          </p:val>
                                        </p:tav>
                                        <p:tav tm="100000">
                                          <p:val>
                                            <p:strVal val="#ppt_x"/>
                                          </p:val>
                                        </p:tav>
                                      </p:tavLst>
                                    </p:anim>
                                    <p:anim calcmode="lin" valueType="num">
                                      <p:cBhvr additive="base">
                                        <p:cTn id="32" dur="500" fill="hold"/>
                                        <p:tgtEl>
                                          <p:spTgt spid="9">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77C0DBAB-3484-A0BE-B444-D4414D11BEA6}"/>
              </a:ext>
            </a:extLst>
          </p:cNvPr>
          <p:cNvPicPr>
            <a:picLocks noChangeAspect="1"/>
          </p:cNvPicPr>
          <p:nvPr/>
        </p:nvPicPr>
        <p:blipFill>
          <a:blip r:embed="rId2">
            <a:alphaModFix amt="15000"/>
            <a:extLst>
              <a:ext uri="{28A0092B-C50C-407E-A947-70E740481C1C}">
                <a14:useLocalDpi xmlns:a14="http://schemas.microsoft.com/office/drawing/2010/main" val="0"/>
              </a:ext>
            </a:extLst>
          </a:blip>
          <a:srcRect t="19483" b="19483"/>
          <a:stretch/>
        </p:blipFill>
        <p:spPr>
          <a:xfrm>
            <a:off x="3717989" y="0"/>
            <a:ext cx="8668512" cy="6857990"/>
          </a:xfrm>
          <a:prstGeom prst="rect">
            <a:avLst/>
          </a:prstGeom>
        </p:spPr>
      </p:pic>
      <p:sp>
        <p:nvSpPr>
          <p:cNvPr id="6" name="Freeform: Shape 5">
            <a:extLst>
              <a:ext uri="{FF2B5EF4-FFF2-40B4-BE49-F238E27FC236}">
                <a16:creationId xmlns:a16="http://schemas.microsoft.com/office/drawing/2014/main" id="{CAEB6DF8-8D27-45F9-B8C9-8CB4CC69926A}"/>
              </a:ext>
            </a:extLst>
          </p:cNvPr>
          <p:cNvSpPr/>
          <p:nvPr/>
        </p:nvSpPr>
        <p:spPr>
          <a:xfrm>
            <a:off x="4538167" y="1646410"/>
            <a:ext cx="7017638" cy="4715598"/>
          </a:xfrm>
          <a:custGeom>
            <a:avLst/>
            <a:gdLst>
              <a:gd name="connsiteX0" fmla="*/ 0 w 6253721"/>
              <a:gd name="connsiteY0" fmla="*/ 0 h 4173120"/>
              <a:gd name="connsiteX1" fmla="*/ 6253721 w 6253721"/>
              <a:gd name="connsiteY1" fmla="*/ 0 h 4173120"/>
              <a:gd name="connsiteX2" fmla="*/ 6253721 w 6253721"/>
              <a:gd name="connsiteY2" fmla="*/ 4173120 h 4173120"/>
              <a:gd name="connsiteX3" fmla="*/ 0 w 6253721"/>
              <a:gd name="connsiteY3" fmla="*/ 4173120 h 4173120"/>
              <a:gd name="connsiteX4" fmla="*/ 0 w 6253721"/>
              <a:gd name="connsiteY4" fmla="*/ 0 h 41731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53721" h="4173120">
                <a:moveTo>
                  <a:pt x="0" y="0"/>
                </a:moveTo>
                <a:lnTo>
                  <a:pt x="6253721" y="0"/>
                </a:lnTo>
                <a:lnTo>
                  <a:pt x="6253721" y="4173120"/>
                </a:lnTo>
                <a:lnTo>
                  <a:pt x="0" y="417312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98556" tIns="40640" rIns="227584" bIns="40640" numCol="1" spcCol="1270" anchor="t" anchorCtr="0">
            <a:noAutofit/>
          </a:bodyPr>
          <a:lstStyle/>
          <a:p>
            <a:pPr marL="342900" indent="-342900">
              <a:buFont typeface="Arial" panose="020B0604020202020204" pitchFamily="34" charset="0"/>
              <a:buChar char="•"/>
            </a:pPr>
            <a:endParaRPr lang="en-US" sz="2500">
              <a:latin typeface="Arbeit Light" panose="00000300000000000000" pitchFamily="50" charset="0"/>
              <a:cs typeface="Calibri"/>
            </a:endParaRPr>
          </a:p>
        </p:txBody>
      </p:sp>
      <p:sp>
        <p:nvSpPr>
          <p:cNvPr id="8" name="Freeform: Shape 7">
            <a:extLst>
              <a:ext uri="{FF2B5EF4-FFF2-40B4-BE49-F238E27FC236}">
                <a16:creationId xmlns:a16="http://schemas.microsoft.com/office/drawing/2014/main" id="{6BD56C62-CF1D-60BD-9EF2-4E02F9988FB4}"/>
              </a:ext>
            </a:extLst>
          </p:cNvPr>
          <p:cNvSpPr/>
          <p:nvPr/>
        </p:nvSpPr>
        <p:spPr>
          <a:xfrm>
            <a:off x="4877956" y="2682417"/>
            <a:ext cx="6630096" cy="1690534"/>
          </a:xfrm>
          <a:custGeom>
            <a:avLst/>
            <a:gdLst>
              <a:gd name="connsiteX0" fmla="*/ 0 w 6253721"/>
              <a:gd name="connsiteY0" fmla="*/ 0 h 4173120"/>
              <a:gd name="connsiteX1" fmla="*/ 6253721 w 6253721"/>
              <a:gd name="connsiteY1" fmla="*/ 0 h 4173120"/>
              <a:gd name="connsiteX2" fmla="*/ 6253721 w 6253721"/>
              <a:gd name="connsiteY2" fmla="*/ 4173120 h 4173120"/>
              <a:gd name="connsiteX3" fmla="*/ 0 w 6253721"/>
              <a:gd name="connsiteY3" fmla="*/ 4173120 h 4173120"/>
              <a:gd name="connsiteX4" fmla="*/ 0 w 6253721"/>
              <a:gd name="connsiteY4" fmla="*/ 0 h 41731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53721" h="4173120">
                <a:moveTo>
                  <a:pt x="0" y="0"/>
                </a:moveTo>
                <a:lnTo>
                  <a:pt x="6253721" y="0"/>
                </a:lnTo>
                <a:lnTo>
                  <a:pt x="6253721" y="4173120"/>
                </a:lnTo>
                <a:lnTo>
                  <a:pt x="0" y="417312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98556" tIns="40640" rIns="227584" bIns="40640" numCol="1" spcCol="1270" anchor="t" anchorCtr="0">
            <a:noAutofit/>
          </a:bodyPr>
          <a:lstStyle/>
          <a:p>
            <a:pPr marL="342900" indent="-342900">
              <a:spcAft>
                <a:spcPts val="300"/>
              </a:spcAft>
              <a:buFont typeface="Arial" panose="020B0604020202020204" pitchFamily="34" charset="0"/>
              <a:buChar char="•"/>
            </a:pPr>
            <a:r>
              <a:rPr lang="en-US" sz="2500" dirty="0">
                <a:solidFill>
                  <a:srgbClr val="44546A"/>
                </a:solidFill>
                <a:latin typeface="Arbeit Light" panose="00000300000000000000" pitchFamily="50" charset="0"/>
              </a:rPr>
              <a:t>The umbrella term given to products and systems that allow individuals to perform tasks that might otherwise be difficult or impossible</a:t>
            </a:r>
            <a:endParaRPr lang="en-US" sz="2500" dirty="0">
              <a:solidFill>
                <a:srgbClr val="294F4A"/>
              </a:solidFill>
              <a:latin typeface="Arbeit Light" panose="00000300000000000000" pitchFamily="50" charset="0"/>
            </a:endParaRPr>
          </a:p>
        </p:txBody>
      </p:sp>
      <p:sp>
        <p:nvSpPr>
          <p:cNvPr id="15" name="Title 1">
            <a:extLst>
              <a:ext uri="{FF2B5EF4-FFF2-40B4-BE49-F238E27FC236}">
                <a16:creationId xmlns:a16="http://schemas.microsoft.com/office/drawing/2014/main" id="{D9096198-5DAA-B7DC-943D-FE11F40ED900}"/>
              </a:ext>
            </a:extLst>
          </p:cNvPr>
          <p:cNvSpPr txBox="1">
            <a:spLocks/>
          </p:cNvSpPr>
          <p:nvPr/>
        </p:nvSpPr>
        <p:spPr>
          <a:xfrm>
            <a:off x="323385" y="495992"/>
            <a:ext cx="4635891" cy="5638831"/>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rgbClr val="294F4A"/>
                </a:solidFill>
                <a:latin typeface="Arbeit Book" panose="00000400000000000000" pitchFamily="50" charset="0"/>
              </a:rPr>
              <a:t>What is Assistive Technology?</a:t>
            </a:r>
          </a:p>
        </p:txBody>
      </p:sp>
    </p:spTree>
    <p:extLst>
      <p:ext uri="{BB962C8B-B14F-4D97-AF65-F5344CB8AC3E}">
        <p14:creationId xmlns:p14="http://schemas.microsoft.com/office/powerpoint/2010/main" val="386351199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Freeform: Shape 5">
            <a:extLst>
              <a:ext uri="{FF2B5EF4-FFF2-40B4-BE49-F238E27FC236}">
                <a16:creationId xmlns:a16="http://schemas.microsoft.com/office/drawing/2014/main" id="{CAEB6DF8-8D27-45F9-B8C9-8CB4CC69926A}"/>
              </a:ext>
            </a:extLst>
          </p:cNvPr>
          <p:cNvSpPr/>
          <p:nvPr/>
        </p:nvSpPr>
        <p:spPr>
          <a:xfrm>
            <a:off x="4543426" y="957608"/>
            <a:ext cx="7017638" cy="4715598"/>
          </a:xfrm>
          <a:custGeom>
            <a:avLst/>
            <a:gdLst>
              <a:gd name="connsiteX0" fmla="*/ 0 w 6253721"/>
              <a:gd name="connsiteY0" fmla="*/ 0 h 4173120"/>
              <a:gd name="connsiteX1" fmla="*/ 6253721 w 6253721"/>
              <a:gd name="connsiteY1" fmla="*/ 0 h 4173120"/>
              <a:gd name="connsiteX2" fmla="*/ 6253721 w 6253721"/>
              <a:gd name="connsiteY2" fmla="*/ 4173120 h 4173120"/>
              <a:gd name="connsiteX3" fmla="*/ 0 w 6253721"/>
              <a:gd name="connsiteY3" fmla="*/ 4173120 h 4173120"/>
              <a:gd name="connsiteX4" fmla="*/ 0 w 6253721"/>
              <a:gd name="connsiteY4" fmla="*/ 0 h 41731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53721" h="4173120">
                <a:moveTo>
                  <a:pt x="0" y="0"/>
                </a:moveTo>
                <a:lnTo>
                  <a:pt x="6253721" y="0"/>
                </a:lnTo>
                <a:lnTo>
                  <a:pt x="6253721" y="4173120"/>
                </a:lnTo>
                <a:lnTo>
                  <a:pt x="0" y="417312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98556" tIns="40640" rIns="227584" bIns="40640" numCol="1" spcCol="1270" anchor="t" anchorCtr="0">
            <a:noAutofit/>
          </a:bodyPr>
          <a:lstStyle/>
          <a:p>
            <a:pPr marL="342900" indent="-342900">
              <a:buFont typeface="Arial" panose="020B0604020202020204" pitchFamily="34" charset="0"/>
              <a:buChar char="•"/>
            </a:pPr>
            <a:endParaRPr lang="en-US" sz="2500">
              <a:latin typeface="Arbeit Light" panose="00000300000000000000" pitchFamily="50" charset="0"/>
              <a:cs typeface="Calibri"/>
            </a:endParaRPr>
          </a:p>
        </p:txBody>
      </p:sp>
      <p:pic>
        <p:nvPicPr>
          <p:cNvPr id="9" name="Picture 8">
            <a:extLst>
              <a:ext uri="{FF2B5EF4-FFF2-40B4-BE49-F238E27FC236}">
                <a16:creationId xmlns:a16="http://schemas.microsoft.com/office/drawing/2014/main" id="{AF802A48-5A28-75EA-8E48-26072409932D}"/>
              </a:ext>
            </a:extLst>
          </p:cNvPr>
          <p:cNvPicPr>
            <a:picLocks noChangeAspect="1"/>
          </p:cNvPicPr>
          <p:nvPr/>
        </p:nvPicPr>
        <p:blipFill>
          <a:blip r:embed="rId2">
            <a:alphaModFix amt="20000"/>
            <a:extLst>
              <a:ext uri="{28A0092B-C50C-407E-A947-70E740481C1C}">
                <a14:useLocalDpi xmlns:a14="http://schemas.microsoft.com/office/drawing/2010/main" val="0"/>
              </a:ext>
            </a:extLst>
          </a:blip>
          <a:srcRect l="2085" r="2085"/>
          <a:stretch/>
        </p:blipFill>
        <p:spPr>
          <a:xfrm>
            <a:off x="3392761" y="10"/>
            <a:ext cx="8799239" cy="6857990"/>
          </a:xfrm>
          <a:prstGeom prst="rect">
            <a:avLst/>
          </a:prstGeom>
        </p:spPr>
      </p:pic>
      <p:sp>
        <p:nvSpPr>
          <p:cNvPr id="10" name="Title 1">
            <a:extLst>
              <a:ext uri="{FF2B5EF4-FFF2-40B4-BE49-F238E27FC236}">
                <a16:creationId xmlns:a16="http://schemas.microsoft.com/office/drawing/2014/main" id="{D8B28788-EA4E-24D3-8828-E7D95FB44807}"/>
              </a:ext>
            </a:extLst>
          </p:cNvPr>
          <p:cNvSpPr txBox="1">
            <a:spLocks/>
          </p:cNvSpPr>
          <p:nvPr/>
        </p:nvSpPr>
        <p:spPr>
          <a:xfrm>
            <a:off x="458808" y="648392"/>
            <a:ext cx="4435916" cy="5638831"/>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rgbClr val="294F4A"/>
                </a:solidFill>
                <a:latin typeface="Arbeit Book" panose="00000400000000000000" pitchFamily="50" charset="0"/>
              </a:rPr>
              <a:t>Why is Assistive Technology important?</a:t>
            </a:r>
          </a:p>
        </p:txBody>
      </p:sp>
      <p:sp>
        <p:nvSpPr>
          <p:cNvPr id="11" name="Freeform: Shape 10">
            <a:extLst>
              <a:ext uri="{FF2B5EF4-FFF2-40B4-BE49-F238E27FC236}">
                <a16:creationId xmlns:a16="http://schemas.microsoft.com/office/drawing/2014/main" id="{57485924-5C32-7789-4429-E8FE777FE45A}"/>
              </a:ext>
            </a:extLst>
          </p:cNvPr>
          <p:cNvSpPr/>
          <p:nvPr/>
        </p:nvSpPr>
        <p:spPr>
          <a:xfrm>
            <a:off x="4722601" y="1266824"/>
            <a:ext cx="6838463" cy="4942784"/>
          </a:xfrm>
          <a:custGeom>
            <a:avLst/>
            <a:gdLst>
              <a:gd name="connsiteX0" fmla="*/ 0 w 6253721"/>
              <a:gd name="connsiteY0" fmla="*/ 0 h 4173120"/>
              <a:gd name="connsiteX1" fmla="*/ 6253721 w 6253721"/>
              <a:gd name="connsiteY1" fmla="*/ 0 h 4173120"/>
              <a:gd name="connsiteX2" fmla="*/ 6253721 w 6253721"/>
              <a:gd name="connsiteY2" fmla="*/ 4173120 h 4173120"/>
              <a:gd name="connsiteX3" fmla="*/ 0 w 6253721"/>
              <a:gd name="connsiteY3" fmla="*/ 4173120 h 4173120"/>
              <a:gd name="connsiteX4" fmla="*/ 0 w 6253721"/>
              <a:gd name="connsiteY4" fmla="*/ 0 h 41731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53721" h="4173120">
                <a:moveTo>
                  <a:pt x="0" y="0"/>
                </a:moveTo>
                <a:lnTo>
                  <a:pt x="6253721" y="0"/>
                </a:lnTo>
                <a:lnTo>
                  <a:pt x="6253721" y="4173120"/>
                </a:lnTo>
                <a:lnTo>
                  <a:pt x="0" y="417312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98556" tIns="40640" rIns="227584" bIns="40640" numCol="1" spcCol="1270" anchor="t" anchorCtr="0">
            <a:noAutofit/>
          </a:bodyPr>
          <a:lstStyle/>
          <a:p>
            <a:pPr marL="432000" indent="-432000" fontAlgn="base">
              <a:spcAft>
                <a:spcPts val="300"/>
              </a:spcAft>
              <a:buFont typeface="Arial" panose="020B0604020202020204" pitchFamily="34" charset="0"/>
              <a:buChar char="•"/>
            </a:pPr>
            <a:r>
              <a:rPr lang="en-US" sz="2500" dirty="0">
                <a:solidFill>
                  <a:srgbClr val="44546A"/>
                </a:solidFill>
                <a:latin typeface="Arbeit Light" panose="00000300000000000000" pitchFamily="50" charset="0"/>
                <a:cs typeface="Calibri"/>
              </a:rPr>
              <a:t>Our population is ageing, AT is a key factor in healthy ageing </a:t>
            </a:r>
          </a:p>
          <a:p>
            <a:pPr marL="432000" indent="-432000" fontAlgn="base">
              <a:spcAft>
                <a:spcPts val="300"/>
              </a:spcAft>
              <a:buFont typeface="Arial" panose="020B0604020202020204" pitchFamily="34" charset="0"/>
              <a:buChar char="•"/>
            </a:pPr>
            <a:r>
              <a:rPr lang="en-US" sz="2500" dirty="0">
                <a:solidFill>
                  <a:srgbClr val="44546A"/>
                </a:solidFill>
                <a:latin typeface="Arbeit Light" panose="00000300000000000000" pitchFamily="50" charset="0"/>
                <a:cs typeface="Calibri"/>
              </a:rPr>
              <a:t>Maintains or improves individuals' function and independence, promoting wellbeing </a:t>
            </a:r>
          </a:p>
          <a:p>
            <a:pPr marL="432000" indent="-432000" fontAlgn="base">
              <a:spcAft>
                <a:spcPts val="300"/>
              </a:spcAft>
              <a:buFont typeface="Arial" panose="020B0604020202020204" pitchFamily="34" charset="0"/>
              <a:buChar char="•"/>
            </a:pPr>
            <a:r>
              <a:rPr lang="en-US" sz="2500" dirty="0">
                <a:solidFill>
                  <a:srgbClr val="44546A"/>
                </a:solidFill>
                <a:latin typeface="Arbeit Light" panose="00000300000000000000" pitchFamily="50" charset="0"/>
                <a:cs typeface="Calibri"/>
              </a:rPr>
              <a:t>Increases the ease with which tasks can be performed </a:t>
            </a:r>
          </a:p>
          <a:p>
            <a:pPr marL="432000" indent="-432000">
              <a:spcAft>
                <a:spcPts val="300"/>
              </a:spcAft>
              <a:buFont typeface="Arial" panose="020B0604020202020204" pitchFamily="34" charset="0"/>
              <a:buChar char="•"/>
            </a:pPr>
            <a:r>
              <a:rPr lang="en-US" sz="2500" dirty="0">
                <a:solidFill>
                  <a:srgbClr val="44546A"/>
                </a:solidFill>
                <a:latin typeface="Arbeit Light" panose="00000300000000000000" pitchFamily="50" charset="0"/>
                <a:cs typeface="Calibri"/>
              </a:rPr>
              <a:t>Increases safety of tasks that can be performed </a:t>
            </a:r>
          </a:p>
          <a:p>
            <a:pPr marL="432000" indent="-432000">
              <a:spcAft>
                <a:spcPts val="300"/>
              </a:spcAft>
              <a:buFont typeface="Arial" panose="020B0604020202020204" pitchFamily="34" charset="0"/>
              <a:buChar char="•"/>
            </a:pPr>
            <a:r>
              <a:rPr lang="en-US" sz="2500" dirty="0">
                <a:solidFill>
                  <a:srgbClr val="44546A"/>
                </a:solidFill>
                <a:latin typeface="Arbeit Light" panose="00000300000000000000" pitchFamily="50" charset="0"/>
                <a:cs typeface="Calibri"/>
              </a:rPr>
              <a:t>Increases community access </a:t>
            </a:r>
          </a:p>
          <a:p>
            <a:pPr marL="432000" indent="-432000">
              <a:spcAft>
                <a:spcPts val="300"/>
              </a:spcAft>
              <a:buFont typeface="Arial" panose="020B0604020202020204" pitchFamily="34" charset="0"/>
              <a:buChar char="•"/>
            </a:pPr>
            <a:r>
              <a:rPr lang="en-US" sz="2500" dirty="0">
                <a:solidFill>
                  <a:srgbClr val="44546A"/>
                </a:solidFill>
                <a:latin typeface="Arbeit Light" panose="00000300000000000000" pitchFamily="50" charset="0"/>
                <a:cs typeface="Calibri"/>
              </a:rPr>
              <a:t>Reduces need for formal and ongoing care</a:t>
            </a:r>
            <a:endParaRPr lang="en-US" sz="2500" dirty="0">
              <a:solidFill>
                <a:srgbClr val="44546A"/>
              </a:solidFill>
              <a:latin typeface="Arbeit Light" panose="00000300000000000000" pitchFamily="50" charset="0"/>
            </a:endParaRPr>
          </a:p>
          <a:p>
            <a:pPr marL="432000" indent="-432000" fontAlgn="base">
              <a:spcAft>
                <a:spcPts val="300"/>
              </a:spcAft>
              <a:buFont typeface="Arial" panose="020B0604020202020204" pitchFamily="34" charset="0"/>
              <a:buChar char="•"/>
            </a:pPr>
            <a:r>
              <a:rPr lang="en-US" sz="2500" dirty="0">
                <a:solidFill>
                  <a:srgbClr val="44546A"/>
                </a:solidFill>
                <a:latin typeface="Arbeit Light" panose="00000300000000000000" pitchFamily="50" charset="0"/>
                <a:cs typeface="Calibri"/>
              </a:rPr>
              <a:t>Enables individuals to live at home and prevent need for residential care </a:t>
            </a:r>
          </a:p>
        </p:txBody>
      </p:sp>
    </p:spTree>
    <p:extLst>
      <p:ext uri="{BB962C8B-B14F-4D97-AF65-F5344CB8AC3E}">
        <p14:creationId xmlns:p14="http://schemas.microsoft.com/office/powerpoint/2010/main" val="226772672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 calcmode="lin" valueType="num">
                                      <p:cBhvr additive="base">
                                        <p:cTn id="7" dur="500" fill="hold"/>
                                        <p:tgtEl>
                                          <p:spTgt spid="11">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1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11">
                                            <p:txEl>
                                              <p:pRg st="1" end="1"/>
                                            </p:txEl>
                                          </p:spTgt>
                                        </p:tgtEl>
                                        <p:attrNameLst>
                                          <p:attrName>style.visibility</p:attrName>
                                        </p:attrNameLst>
                                      </p:cBhvr>
                                      <p:to>
                                        <p:strVal val="visible"/>
                                      </p:to>
                                    </p:set>
                                    <p:anim calcmode="lin" valueType="num">
                                      <p:cBhvr additive="base">
                                        <p:cTn id="13" dur="500" fill="hold"/>
                                        <p:tgtEl>
                                          <p:spTgt spid="11">
                                            <p:txEl>
                                              <p:pRg st="1" end="1"/>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11">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11">
                                            <p:txEl>
                                              <p:pRg st="2" end="2"/>
                                            </p:txEl>
                                          </p:spTgt>
                                        </p:tgtEl>
                                        <p:attrNameLst>
                                          <p:attrName>style.visibility</p:attrName>
                                        </p:attrNameLst>
                                      </p:cBhvr>
                                      <p:to>
                                        <p:strVal val="visible"/>
                                      </p:to>
                                    </p:set>
                                    <p:anim calcmode="lin" valueType="num">
                                      <p:cBhvr additive="base">
                                        <p:cTn id="19" dur="500" fill="hold"/>
                                        <p:tgtEl>
                                          <p:spTgt spid="11">
                                            <p:txEl>
                                              <p:pRg st="2" end="2"/>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11">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stCondLst>
                                    <p:cond delay="0"/>
                                  </p:stCondLst>
                                  <p:childTnLst>
                                    <p:set>
                                      <p:cBhvr>
                                        <p:cTn id="24" dur="1" fill="hold">
                                          <p:stCondLst>
                                            <p:cond delay="0"/>
                                          </p:stCondLst>
                                        </p:cTn>
                                        <p:tgtEl>
                                          <p:spTgt spid="11">
                                            <p:txEl>
                                              <p:pRg st="3" end="3"/>
                                            </p:txEl>
                                          </p:spTgt>
                                        </p:tgtEl>
                                        <p:attrNameLst>
                                          <p:attrName>style.visibility</p:attrName>
                                        </p:attrNameLst>
                                      </p:cBhvr>
                                      <p:to>
                                        <p:strVal val="visible"/>
                                      </p:to>
                                    </p:set>
                                    <p:anim calcmode="lin" valueType="num">
                                      <p:cBhvr additive="base">
                                        <p:cTn id="25" dur="500" fill="hold"/>
                                        <p:tgtEl>
                                          <p:spTgt spid="11">
                                            <p:txEl>
                                              <p:pRg st="3" end="3"/>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11">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nodeType="clickEffect">
                                  <p:stCondLst>
                                    <p:cond delay="0"/>
                                  </p:stCondLst>
                                  <p:childTnLst>
                                    <p:set>
                                      <p:cBhvr>
                                        <p:cTn id="30" dur="1" fill="hold">
                                          <p:stCondLst>
                                            <p:cond delay="0"/>
                                          </p:stCondLst>
                                        </p:cTn>
                                        <p:tgtEl>
                                          <p:spTgt spid="11">
                                            <p:txEl>
                                              <p:pRg st="4" end="4"/>
                                            </p:txEl>
                                          </p:spTgt>
                                        </p:tgtEl>
                                        <p:attrNameLst>
                                          <p:attrName>style.visibility</p:attrName>
                                        </p:attrNameLst>
                                      </p:cBhvr>
                                      <p:to>
                                        <p:strVal val="visible"/>
                                      </p:to>
                                    </p:set>
                                    <p:anim calcmode="lin" valueType="num">
                                      <p:cBhvr additive="base">
                                        <p:cTn id="31" dur="500" fill="hold"/>
                                        <p:tgtEl>
                                          <p:spTgt spid="11">
                                            <p:txEl>
                                              <p:pRg st="4" end="4"/>
                                            </p:txEl>
                                          </p:spTgt>
                                        </p:tgtEl>
                                        <p:attrNameLst>
                                          <p:attrName>ppt_x</p:attrName>
                                        </p:attrNameLst>
                                      </p:cBhvr>
                                      <p:tavLst>
                                        <p:tav tm="0">
                                          <p:val>
                                            <p:strVal val="1+#ppt_w/2"/>
                                          </p:val>
                                        </p:tav>
                                        <p:tav tm="100000">
                                          <p:val>
                                            <p:strVal val="#ppt_x"/>
                                          </p:val>
                                        </p:tav>
                                      </p:tavLst>
                                    </p:anim>
                                    <p:anim calcmode="lin" valueType="num">
                                      <p:cBhvr additive="base">
                                        <p:cTn id="32" dur="500" fill="hold"/>
                                        <p:tgtEl>
                                          <p:spTgt spid="11">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nodeType="clickEffect">
                                  <p:stCondLst>
                                    <p:cond delay="0"/>
                                  </p:stCondLst>
                                  <p:childTnLst>
                                    <p:set>
                                      <p:cBhvr>
                                        <p:cTn id="36" dur="1" fill="hold">
                                          <p:stCondLst>
                                            <p:cond delay="0"/>
                                          </p:stCondLst>
                                        </p:cTn>
                                        <p:tgtEl>
                                          <p:spTgt spid="11">
                                            <p:txEl>
                                              <p:pRg st="5" end="5"/>
                                            </p:txEl>
                                          </p:spTgt>
                                        </p:tgtEl>
                                        <p:attrNameLst>
                                          <p:attrName>style.visibility</p:attrName>
                                        </p:attrNameLst>
                                      </p:cBhvr>
                                      <p:to>
                                        <p:strVal val="visible"/>
                                      </p:to>
                                    </p:set>
                                    <p:anim calcmode="lin" valueType="num">
                                      <p:cBhvr additive="base">
                                        <p:cTn id="37" dur="500" fill="hold"/>
                                        <p:tgtEl>
                                          <p:spTgt spid="11">
                                            <p:txEl>
                                              <p:pRg st="5" end="5"/>
                                            </p:txEl>
                                          </p:spTgt>
                                        </p:tgtEl>
                                        <p:attrNameLst>
                                          <p:attrName>ppt_x</p:attrName>
                                        </p:attrNameLst>
                                      </p:cBhvr>
                                      <p:tavLst>
                                        <p:tav tm="0">
                                          <p:val>
                                            <p:strVal val="1+#ppt_w/2"/>
                                          </p:val>
                                        </p:tav>
                                        <p:tav tm="100000">
                                          <p:val>
                                            <p:strVal val="#ppt_x"/>
                                          </p:val>
                                        </p:tav>
                                      </p:tavLst>
                                    </p:anim>
                                    <p:anim calcmode="lin" valueType="num">
                                      <p:cBhvr additive="base">
                                        <p:cTn id="38" dur="500" fill="hold"/>
                                        <p:tgtEl>
                                          <p:spTgt spid="11">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2" fill="hold" nodeType="clickEffect">
                                  <p:stCondLst>
                                    <p:cond delay="0"/>
                                  </p:stCondLst>
                                  <p:childTnLst>
                                    <p:set>
                                      <p:cBhvr>
                                        <p:cTn id="42" dur="1" fill="hold">
                                          <p:stCondLst>
                                            <p:cond delay="0"/>
                                          </p:stCondLst>
                                        </p:cTn>
                                        <p:tgtEl>
                                          <p:spTgt spid="11">
                                            <p:txEl>
                                              <p:pRg st="6" end="6"/>
                                            </p:txEl>
                                          </p:spTgt>
                                        </p:tgtEl>
                                        <p:attrNameLst>
                                          <p:attrName>style.visibility</p:attrName>
                                        </p:attrNameLst>
                                      </p:cBhvr>
                                      <p:to>
                                        <p:strVal val="visible"/>
                                      </p:to>
                                    </p:set>
                                    <p:anim calcmode="lin" valueType="num">
                                      <p:cBhvr additive="base">
                                        <p:cTn id="43" dur="500" fill="hold"/>
                                        <p:tgtEl>
                                          <p:spTgt spid="11">
                                            <p:txEl>
                                              <p:pRg st="6" end="6"/>
                                            </p:txEl>
                                          </p:spTgt>
                                        </p:tgtEl>
                                        <p:attrNameLst>
                                          <p:attrName>ppt_x</p:attrName>
                                        </p:attrNameLst>
                                      </p:cBhvr>
                                      <p:tavLst>
                                        <p:tav tm="0">
                                          <p:val>
                                            <p:strVal val="1+#ppt_w/2"/>
                                          </p:val>
                                        </p:tav>
                                        <p:tav tm="100000">
                                          <p:val>
                                            <p:strVal val="#ppt_x"/>
                                          </p:val>
                                        </p:tav>
                                      </p:tavLst>
                                    </p:anim>
                                    <p:anim calcmode="lin" valueType="num">
                                      <p:cBhvr additive="base">
                                        <p:cTn id="44" dur="500" fill="hold"/>
                                        <p:tgtEl>
                                          <p:spTgt spid="11">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Freeform: Shape 5">
            <a:extLst>
              <a:ext uri="{FF2B5EF4-FFF2-40B4-BE49-F238E27FC236}">
                <a16:creationId xmlns:a16="http://schemas.microsoft.com/office/drawing/2014/main" id="{CAEB6DF8-8D27-45F9-B8C9-8CB4CC69926A}"/>
              </a:ext>
            </a:extLst>
          </p:cNvPr>
          <p:cNvSpPr/>
          <p:nvPr/>
        </p:nvSpPr>
        <p:spPr>
          <a:xfrm>
            <a:off x="4543426" y="957608"/>
            <a:ext cx="7017638" cy="4715598"/>
          </a:xfrm>
          <a:custGeom>
            <a:avLst/>
            <a:gdLst>
              <a:gd name="connsiteX0" fmla="*/ 0 w 6253721"/>
              <a:gd name="connsiteY0" fmla="*/ 0 h 4173120"/>
              <a:gd name="connsiteX1" fmla="*/ 6253721 w 6253721"/>
              <a:gd name="connsiteY1" fmla="*/ 0 h 4173120"/>
              <a:gd name="connsiteX2" fmla="*/ 6253721 w 6253721"/>
              <a:gd name="connsiteY2" fmla="*/ 4173120 h 4173120"/>
              <a:gd name="connsiteX3" fmla="*/ 0 w 6253721"/>
              <a:gd name="connsiteY3" fmla="*/ 4173120 h 4173120"/>
              <a:gd name="connsiteX4" fmla="*/ 0 w 6253721"/>
              <a:gd name="connsiteY4" fmla="*/ 0 h 41731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53721" h="4173120">
                <a:moveTo>
                  <a:pt x="0" y="0"/>
                </a:moveTo>
                <a:lnTo>
                  <a:pt x="6253721" y="0"/>
                </a:lnTo>
                <a:lnTo>
                  <a:pt x="6253721" y="4173120"/>
                </a:lnTo>
                <a:lnTo>
                  <a:pt x="0" y="417312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98556" tIns="40640" rIns="227584" bIns="40640" numCol="1" spcCol="1270" anchor="t" anchorCtr="0">
            <a:noAutofit/>
          </a:bodyPr>
          <a:lstStyle/>
          <a:p>
            <a:pPr marL="342900" indent="-342900">
              <a:buFont typeface="Arial" panose="020B0604020202020204" pitchFamily="34" charset="0"/>
              <a:buChar char="•"/>
            </a:pPr>
            <a:endParaRPr lang="en-US" sz="2500">
              <a:latin typeface="Arbeit Light" panose="00000300000000000000" pitchFamily="50" charset="0"/>
              <a:cs typeface="Calibri"/>
            </a:endParaRPr>
          </a:p>
        </p:txBody>
      </p:sp>
      <p:pic>
        <p:nvPicPr>
          <p:cNvPr id="9" name="Picture 8">
            <a:extLst>
              <a:ext uri="{FF2B5EF4-FFF2-40B4-BE49-F238E27FC236}">
                <a16:creationId xmlns:a16="http://schemas.microsoft.com/office/drawing/2014/main" id="{AF802A48-5A28-75EA-8E48-26072409932D}"/>
              </a:ext>
            </a:extLst>
          </p:cNvPr>
          <p:cNvPicPr>
            <a:picLocks noChangeAspect="1"/>
          </p:cNvPicPr>
          <p:nvPr/>
        </p:nvPicPr>
        <p:blipFill>
          <a:blip r:embed="rId2">
            <a:alphaModFix amt="15000"/>
            <a:extLst>
              <a:ext uri="{28A0092B-C50C-407E-A947-70E740481C1C}">
                <a14:useLocalDpi xmlns:a14="http://schemas.microsoft.com/office/drawing/2010/main" val="0"/>
              </a:ext>
            </a:extLst>
          </a:blip>
          <a:srcRect l="8233" r="8233"/>
          <a:stretch/>
        </p:blipFill>
        <p:spPr>
          <a:xfrm>
            <a:off x="3490013" y="0"/>
            <a:ext cx="8799239" cy="6857990"/>
          </a:xfrm>
          <a:prstGeom prst="rect">
            <a:avLst/>
          </a:prstGeom>
        </p:spPr>
      </p:pic>
      <p:sp>
        <p:nvSpPr>
          <p:cNvPr id="10" name="Title 1">
            <a:extLst>
              <a:ext uri="{FF2B5EF4-FFF2-40B4-BE49-F238E27FC236}">
                <a16:creationId xmlns:a16="http://schemas.microsoft.com/office/drawing/2014/main" id="{D8B28788-EA4E-24D3-8828-E7D95FB44807}"/>
              </a:ext>
            </a:extLst>
          </p:cNvPr>
          <p:cNvSpPr txBox="1">
            <a:spLocks/>
          </p:cNvSpPr>
          <p:nvPr/>
        </p:nvSpPr>
        <p:spPr>
          <a:xfrm>
            <a:off x="458808" y="648392"/>
            <a:ext cx="4435916" cy="5638831"/>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rgbClr val="294F4A"/>
                </a:solidFill>
                <a:latin typeface="Arbeit Book" panose="00000400000000000000" pitchFamily="50" charset="0"/>
              </a:rPr>
              <a:t>What is low risk Assistive Technology?</a:t>
            </a:r>
          </a:p>
        </p:txBody>
      </p:sp>
      <p:sp>
        <p:nvSpPr>
          <p:cNvPr id="11" name="Freeform: Shape 10">
            <a:extLst>
              <a:ext uri="{FF2B5EF4-FFF2-40B4-BE49-F238E27FC236}">
                <a16:creationId xmlns:a16="http://schemas.microsoft.com/office/drawing/2014/main" id="{57485924-5C32-7789-4429-E8FE777FE45A}"/>
              </a:ext>
            </a:extLst>
          </p:cNvPr>
          <p:cNvSpPr/>
          <p:nvPr/>
        </p:nvSpPr>
        <p:spPr>
          <a:xfrm>
            <a:off x="4722601" y="2249773"/>
            <a:ext cx="7010591" cy="2881889"/>
          </a:xfrm>
          <a:custGeom>
            <a:avLst/>
            <a:gdLst>
              <a:gd name="connsiteX0" fmla="*/ 0 w 6253721"/>
              <a:gd name="connsiteY0" fmla="*/ 0 h 4173120"/>
              <a:gd name="connsiteX1" fmla="*/ 6253721 w 6253721"/>
              <a:gd name="connsiteY1" fmla="*/ 0 h 4173120"/>
              <a:gd name="connsiteX2" fmla="*/ 6253721 w 6253721"/>
              <a:gd name="connsiteY2" fmla="*/ 4173120 h 4173120"/>
              <a:gd name="connsiteX3" fmla="*/ 0 w 6253721"/>
              <a:gd name="connsiteY3" fmla="*/ 4173120 h 4173120"/>
              <a:gd name="connsiteX4" fmla="*/ 0 w 6253721"/>
              <a:gd name="connsiteY4" fmla="*/ 0 h 41731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53721" h="4173120">
                <a:moveTo>
                  <a:pt x="0" y="0"/>
                </a:moveTo>
                <a:lnTo>
                  <a:pt x="6253721" y="0"/>
                </a:lnTo>
                <a:lnTo>
                  <a:pt x="6253721" y="4173120"/>
                </a:lnTo>
                <a:lnTo>
                  <a:pt x="0" y="417312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98556" tIns="40640" rIns="227584" bIns="40640" numCol="1" spcCol="1270" anchor="t" anchorCtr="0">
            <a:noAutofit/>
          </a:bodyPr>
          <a:lstStyle/>
          <a:p>
            <a:pPr marL="457200" indent="-457200">
              <a:spcAft>
                <a:spcPts val="300"/>
              </a:spcAft>
              <a:buFont typeface="Arial" panose="020B0604020202020204" pitchFamily="34" charset="0"/>
              <a:buChar char="•"/>
            </a:pPr>
            <a:r>
              <a:rPr lang="en-US" sz="2500" dirty="0">
                <a:solidFill>
                  <a:srgbClr val="44546A"/>
                </a:solidFill>
                <a:latin typeface="Arbeit Light" panose="00000300000000000000" pitchFamily="50" charset="0"/>
                <a:cs typeface="Calibri"/>
              </a:rPr>
              <a:t>Simple aids that support a </a:t>
            </a:r>
            <a:r>
              <a:rPr lang="en-US" sz="2500" dirty="0" err="1">
                <a:solidFill>
                  <a:srgbClr val="44546A"/>
                </a:solidFill>
                <a:latin typeface="Arbeit Light" panose="00000300000000000000" pitchFamily="50" charset="0"/>
                <a:cs typeface="Calibri"/>
              </a:rPr>
              <a:t>reablement</a:t>
            </a:r>
            <a:r>
              <a:rPr lang="en-US" sz="2500" dirty="0">
                <a:solidFill>
                  <a:srgbClr val="44546A"/>
                </a:solidFill>
                <a:latin typeface="Arbeit Light" panose="00000300000000000000" pitchFamily="50" charset="0"/>
                <a:cs typeface="Calibri"/>
              </a:rPr>
              <a:t> approach</a:t>
            </a:r>
          </a:p>
          <a:p>
            <a:pPr marL="457200" indent="-457200" fontAlgn="base">
              <a:spcAft>
                <a:spcPts val="300"/>
              </a:spcAft>
              <a:buFont typeface="Arial" panose="020B0604020202020204" pitchFamily="34" charset="0"/>
              <a:buChar char="•"/>
            </a:pPr>
            <a:r>
              <a:rPr lang="en-US" sz="2500" dirty="0">
                <a:solidFill>
                  <a:srgbClr val="44546A"/>
                </a:solidFill>
                <a:latin typeface="Arbeit Light" panose="00000300000000000000" pitchFamily="50" charset="0"/>
                <a:cs typeface="Calibri"/>
              </a:rPr>
              <a:t>Modified eating utensils, long handled personal care and cleaning products</a:t>
            </a:r>
          </a:p>
          <a:p>
            <a:pPr marL="457200" indent="-457200" fontAlgn="base">
              <a:spcAft>
                <a:spcPts val="300"/>
              </a:spcAft>
              <a:buFont typeface="Arial" panose="020B0604020202020204" pitchFamily="34" charset="0"/>
              <a:buChar char="•"/>
            </a:pPr>
            <a:r>
              <a:rPr lang="en-US" sz="2500" dirty="0">
                <a:solidFill>
                  <a:srgbClr val="44546A"/>
                </a:solidFill>
                <a:latin typeface="Arbeit Light" panose="00000300000000000000" pitchFamily="50" charset="0"/>
                <a:cs typeface="Calibri"/>
              </a:rPr>
              <a:t>Unlikely to result in failure, harm or injury </a:t>
            </a:r>
          </a:p>
          <a:p>
            <a:pPr marL="457200" indent="-457200" fontAlgn="base">
              <a:spcAft>
                <a:spcPts val="300"/>
              </a:spcAft>
              <a:buFont typeface="Arial" panose="020B0604020202020204" pitchFamily="34" charset="0"/>
              <a:buChar char="•"/>
            </a:pPr>
            <a:r>
              <a:rPr lang="en-US" sz="2500" dirty="0">
                <a:solidFill>
                  <a:srgbClr val="44546A"/>
                </a:solidFill>
                <a:latin typeface="Arbeit Light" panose="00000300000000000000" pitchFamily="50" charset="0"/>
                <a:cs typeface="Calibri"/>
              </a:rPr>
              <a:t>Can be purchased by the general public </a:t>
            </a:r>
            <a:endParaRPr lang="en-US" sz="2400" dirty="0">
              <a:solidFill>
                <a:srgbClr val="44546A"/>
              </a:solidFill>
              <a:cs typeface="Calibri"/>
            </a:endParaRPr>
          </a:p>
        </p:txBody>
      </p:sp>
    </p:spTree>
    <p:extLst>
      <p:ext uri="{BB962C8B-B14F-4D97-AF65-F5344CB8AC3E}">
        <p14:creationId xmlns:p14="http://schemas.microsoft.com/office/powerpoint/2010/main" val="1438940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 calcmode="lin" valueType="num">
                                      <p:cBhvr additive="base">
                                        <p:cTn id="7" dur="500" fill="hold"/>
                                        <p:tgtEl>
                                          <p:spTgt spid="11">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1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11">
                                            <p:txEl>
                                              <p:pRg st="1" end="1"/>
                                            </p:txEl>
                                          </p:spTgt>
                                        </p:tgtEl>
                                        <p:attrNameLst>
                                          <p:attrName>style.visibility</p:attrName>
                                        </p:attrNameLst>
                                      </p:cBhvr>
                                      <p:to>
                                        <p:strVal val="visible"/>
                                      </p:to>
                                    </p:set>
                                    <p:anim calcmode="lin" valueType="num">
                                      <p:cBhvr additive="base">
                                        <p:cTn id="13" dur="500" fill="hold"/>
                                        <p:tgtEl>
                                          <p:spTgt spid="11">
                                            <p:txEl>
                                              <p:pRg st="1" end="1"/>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11">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11">
                                            <p:txEl>
                                              <p:pRg st="2" end="2"/>
                                            </p:txEl>
                                          </p:spTgt>
                                        </p:tgtEl>
                                        <p:attrNameLst>
                                          <p:attrName>style.visibility</p:attrName>
                                        </p:attrNameLst>
                                      </p:cBhvr>
                                      <p:to>
                                        <p:strVal val="visible"/>
                                      </p:to>
                                    </p:set>
                                    <p:anim calcmode="lin" valueType="num">
                                      <p:cBhvr additive="base">
                                        <p:cTn id="19" dur="500" fill="hold"/>
                                        <p:tgtEl>
                                          <p:spTgt spid="11">
                                            <p:txEl>
                                              <p:pRg st="2" end="2"/>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11">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stCondLst>
                                    <p:cond delay="0"/>
                                  </p:stCondLst>
                                  <p:childTnLst>
                                    <p:set>
                                      <p:cBhvr>
                                        <p:cTn id="24" dur="1" fill="hold">
                                          <p:stCondLst>
                                            <p:cond delay="0"/>
                                          </p:stCondLst>
                                        </p:cTn>
                                        <p:tgtEl>
                                          <p:spTgt spid="11">
                                            <p:txEl>
                                              <p:pRg st="3" end="3"/>
                                            </p:txEl>
                                          </p:spTgt>
                                        </p:tgtEl>
                                        <p:attrNameLst>
                                          <p:attrName>style.visibility</p:attrName>
                                        </p:attrNameLst>
                                      </p:cBhvr>
                                      <p:to>
                                        <p:strVal val="visible"/>
                                      </p:to>
                                    </p:set>
                                    <p:anim calcmode="lin" valueType="num">
                                      <p:cBhvr additive="base">
                                        <p:cTn id="25" dur="500" fill="hold"/>
                                        <p:tgtEl>
                                          <p:spTgt spid="11">
                                            <p:txEl>
                                              <p:pRg st="3" end="3"/>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11">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Freeform: Shape 5">
            <a:extLst>
              <a:ext uri="{FF2B5EF4-FFF2-40B4-BE49-F238E27FC236}">
                <a16:creationId xmlns:a16="http://schemas.microsoft.com/office/drawing/2014/main" id="{CAEB6DF8-8D27-45F9-B8C9-8CB4CC69926A}"/>
              </a:ext>
            </a:extLst>
          </p:cNvPr>
          <p:cNvSpPr/>
          <p:nvPr/>
        </p:nvSpPr>
        <p:spPr>
          <a:xfrm>
            <a:off x="4543426" y="957608"/>
            <a:ext cx="7017638" cy="4715598"/>
          </a:xfrm>
          <a:custGeom>
            <a:avLst/>
            <a:gdLst>
              <a:gd name="connsiteX0" fmla="*/ 0 w 6253721"/>
              <a:gd name="connsiteY0" fmla="*/ 0 h 4173120"/>
              <a:gd name="connsiteX1" fmla="*/ 6253721 w 6253721"/>
              <a:gd name="connsiteY1" fmla="*/ 0 h 4173120"/>
              <a:gd name="connsiteX2" fmla="*/ 6253721 w 6253721"/>
              <a:gd name="connsiteY2" fmla="*/ 4173120 h 4173120"/>
              <a:gd name="connsiteX3" fmla="*/ 0 w 6253721"/>
              <a:gd name="connsiteY3" fmla="*/ 4173120 h 4173120"/>
              <a:gd name="connsiteX4" fmla="*/ 0 w 6253721"/>
              <a:gd name="connsiteY4" fmla="*/ 0 h 41731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53721" h="4173120">
                <a:moveTo>
                  <a:pt x="0" y="0"/>
                </a:moveTo>
                <a:lnTo>
                  <a:pt x="6253721" y="0"/>
                </a:lnTo>
                <a:lnTo>
                  <a:pt x="6253721" y="4173120"/>
                </a:lnTo>
                <a:lnTo>
                  <a:pt x="0" y="417312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98556" tIns="40640" rIns="227584" bIns="40640" numCol="1" spcCol="1270" anchor="t" anchorCtr="0">
            <a:noAutofit/>
          </a:bodyPr>
          <a:lstStyle/>
          <a:p>
            <a:pPr marL="342900" indent="-342900">
              <a:buFont typeface="Arial" panose="020B0604020202020204" pitchFamily="34" charset="0"/>
              <a:buChar char="•"/>
            </a:pPr>
            <a:endParaRPr lang="en-US" sz="2500">
              <a:latin typeface="Arbeit Light" panose="00000300000000000000" pitchFamily="50" charset="0"/>
              <a:cs typeface="Calibri"/>
            </a:endParaRPr>
          </a:p>
        </p:txBody>
      </p:sp>
      <p:pic>
        <p:nvPicPr>
          <p:cNvPr id="9" name="Picture 8">
            <a:extLst>
              <a:ext uri="{FF2B5EF4-FFF2-40B4-BE49-F238E27FC236}">
                <a16:creationId xmlns:a16="http://schemas.microsoft.com/office/drawing/2014/main" id="{AF802A48-5A28-75EA-8E48-26072409932D}"/>
              </a:ext>
            </a:extLst>
          </p:cNvPr>
          <p:cNvPicPr>
            <a:picLocks noChangeAspect="1"/>
          </p:cNvPicPr>
          <p:nvPr/>
        </p:nvPicPr>
        <p:blipFill>
          <a:blip r:embed="rId2">
            <a:alphaModFix amt="15000"/>
            <a:extLst>
              <a:ext uri="{28A0092B-C50C-407E-A947-70E740481C1C}">
                <a14:useLocalDpi xmlns:a14="http://schemas.microsoft.com/office/drawing/2010/main" val="0"/>
              </a:ext>
            </a:extLst>
          </a:blip>
          <a:srcRect l="8177" r="8177"/>
          <a:stretch/>
        </p:blipFill>
        <p:spPr>
          <a:xfrm>
            <a:off x="3587263" y="0"/>
            <a:ext cx="8604738" cy="6857990"/>
          </a:xfrm>
          <a:prstGeom prst="rect">
            <a:avLst/>
          </a:prstGeom>
        </p:spPr>
      </p:pic>
      <p:sp>
        <p:nvSpPr>
          <p:cNvPr id="10" name="Title 1">
            <a:extLst>
              <a:ext uri="{FF2B5EF4-FFF2-40B4-BE49-F238E27FC236}">
                <a16:creationId xmlns:a16="http://schemas.microsoft.com/office/drawing/2014/main" id="{D8B28788-EA4E-24D3-8828-E7D95FB44807}"/>
              </a:ext>
            </a:extLst>
          </p:cNvPr>
          <p:cNvSpPr txBox="1">
            <a:spLocks/>
          </p:cNvSpPr>
          <p:nvPr/>
        </p:nvSpPr>
        <p:spPr>
          <a:xfrm>
            <a:off x="458807" y="648392"/>
            <a:ext cx="4693295" cy="5638831"/>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rgbClr val="294F4A"/>
                </a:solidFill>
                <a:latin typeface="Arbeit Book" panose="00000400000000000000" pitchFamily="50" charset="0"/>
              </a:rPr>
              <a:t>When should Assistive Technology </a:t>
            </a:r>
            <a:br>
              <a:rPr lang="en-US" sz="4000" dirty="0">
                <a:solidFill>
                  <a:srgbClr val="294F4A"/>
                </a:solidFill>
                <a:latin typeface="Arbeit Book" panose="00000400000000000000" pitchFamily="50" charset="0"/>
              </a:rPr>
            </a:br>
            <a:r>
              <a:rPr lang="en-US" sz="4000" dirty="0">
                <a:solidFill>
                  <a:srgbClr val="294F4A"/>
                </a:solidFill>
                <a:latin typeface="Arbeit Book" panose="00000400000000000000" pitchFamily="50" charset="0"/>
              </a:rPr>
              <a:t>be used?</a:t>
            </a:r>
          </a:p>
        </p:txBody>
      </p:sp>
      <p:sp>
        <p:nvSpPr>
          <p:cNvPr id="11" name="Freeform: Shape 10">
            <a:extLst>
              <a:ext uri="{FF2B5EF4-FFF2-40B4-BE49-F238E27FC236}">
                <a16:creationId xmlns:a16="http://schemas.microsoft.com/office/drawing/2014/main" id="{57485924-5C32-7789-4429-E8FE777FE45A}"/>
              </a:ext>
            </a:extLst>
          </p:cNvPr>
          <p:cNvSpPr/>
          <p:nvPr/>
        </p:nvSpPr>
        <p:spPr>
          <a:xfrm>
            <a:off x="4722601" y="2249773"/>
            <a:ext cx="7010591" cy="2881889"/>
          </a:xfrm>
          <a:custGeom>
            <a:avLst/>
            <a:gdLst>
              <a:gd name="connsiteX0" fmla="*/ 0 w 6253721"/>
              <a:gd name="connsiteY0" fmla="*/ 0 h 4173120"/>
              <a:gd name="connsiteX1" fmla="*/ 6253721 w 6253721"/>
              <a:gd name="connsiteY1" fmla="*/ 0 h 4173120"/>
              <a:gd name="connsiteX2" fmla="*/ 6253721 w 6253721"/>
              <a:gd name="connsiteY2" fmla="*/ 4173120 h 4173120"/>
              <a:gd name="connsiteX3" fmla="*/ 0 w 6253721"/>
              <a:gd name="connsiteY3" fmla="*/ 4173120 h 4173120"/>
              <a:gd name="connsiteX4" fmla="*/ 0 w 6253721"/>
              <a:gd name="connsiteY4" fmla="*/ 0 h 41731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53721" h="4173120">
                <a:moveTo>
                  <a:pt x="0" y="0"/>
                </a:moveTo>
                <a:lnTo>
                  <a:pt x="6253721" y="0"/>
                </a:lnTo>
                <a:lnTo>
                  <a:pt x="6253721" y="4173120"/>
                </a:lnTo>
                <a:lnTo>
                  <a:pt x="0" y="417312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98556" tIns="40640" rIns="227584" bIns="40640" numCol="1" spcCol="1270" anchor="t" anchorCtr="0">
            <a:noAutofit/>
          </a:bodyPr>
          <a:lstStyle/>
          <a:p>
            <a:pPr marL="457200" indent="-457200" fontAlgn="base">
              <a:spcAft>
                <a:spcPts val="300"/>
              </a:spcAft>
              <a:buFont typeface="Arial" panose="020B0604020202020204" pitchFamily="34" charset="0"/>
              <a:buChar char="•"/>
            </a:pPr>
            <a:r>
              <a:rPr lang="en-US" sz="2500" dirty="0">
                <a:solidFill>
                  <a:srgbClr val="44546A"/>
                </a:solidFill>
                <a:latin typeface="Arbeit Light" panose="00000300000000000000" pitchFamily="50" charset="0"/>
                <a:cs typeface="Calibri"/>
              </a:rPr>
              <a:t>Help clients achieve their individual goals</a:t>
            </a:r>
          </a:p>
          <a:p>
            <a:pPr marL="457200" indent="-457200" fontAlgn="base">
              <a:spcAft>
                <a:spcPts val="300"/>
              </a:spcAft>
              <a:buFont typeface="Arial" panose="020B0604020202020204" pitchFamily="34" charset="0"/>
              <a:buChar char="•"/>
            </a:pPr>
            <a:r>
              <a:rPr lang="en-US" sz="2500" dirty="0">
                <a:solidFill>
                  <a:srgbClr val="44546A"/>
                </a:solidFill>
                <a:latin typeface="Arbeit Light" panose="00000300000000000000" pitchFamily="50" charset="0"/>
                <a:cs typeface="Calibri"/>
              </a:rPr>
              <a:t>When learning or re-learning skills have not been successful </a:t>
            </a:r>
          </a:p>
          <a:p>
            <a:pPr marL="457200" indent="-457200" fontAlgn="base">
              <a:spcAft>
                <a:spcPts val="300"/>
              </a:spcAft>
              <a:buFont typeface="Arial" panose="020B0604020202020204" pitchFamily="34" charset="0"/>
              <a:buChar char="•"/>
            </a:pPr>
            <a:r>
              <a:rPr lang="en-US" sz="2500" dirty="0">
                <a:solidFill>
                  <a:srgbClr val="44546A"/>
                </a:solidFill>
                <a:latin typeface="Arbeit Light" panose="00000300000000000000" pitchFamily="50" charset="0"/>
                <a:cs typeface="Calibri"/>
              </a:rPr>
              <a:t>To find ways around a difficulty </a:t>
            </a:r>
          </a:p>
          <a:p>
            <a:pPr marL="457200" indent="-457200" fontAlgn="base">
              <a:spcAft>
                <a:spcPts val="300"/>
              </a:spcAft>
              <a:buFont typeface="Arial" panose="020B0604020202020204" pitchFamily="34" charset="0"/>
              <a:buChar char="•"/>
            </a:pPr>
            <a:r>
              <a:rPr lang="en-US" sz="2500" dirty="0">
                <a:solidFill>
                  <a:srgbClr val="44546A"/>
                </a:solidFill>
                <a:latin typeface="Arbeit Light" panose="00000300000000000000" pitchFamily="50" charset="0"/>
                <a:cs typeface="Calibri"/>
              </a:rPr>
              <a:t>To reduce reliance on another person </a:t>
            </a:r>
          </a:p>
          <a:p>
            <a:pPr marL="457200" indent="-457200" fontAlgn="base">
              <a:spcAft>
                <a:spcPts val="300"/>
              </a:spcAft>
              <a:buFont typeface="Arial" panose="020B0604020202020204" pitchFamily="34" charset="0"/>
              <a:buChar char="•"/>
            </a:pPr>
            <a:r>
              <a:rPr lang="en-US" sz="2500" dirty="0">
                <a:solidFill>
                  <a:srgbClr val="44546A"/>
                </a:solidFill>
                <a:latin typeface="Arbeit Light" panose="00000300000000000000" pitchFamily="50" charset="0"/>
                <a:cs typeface="Calibri"/>
              </a:rPr>
              <a:t>An Allied Health Professional has recommended it </a:t>
            </a:r>
          </a:p>
          <a:p>
            <a:pPr fontAlgn="base">
              <a:spcAft>
                <a:spcPts val="300"/>
              </a:spcAft>
            </a:pPr>
            <a:endParaRPr lang="en-US" sz="2400" dirty="0">
              <a:solidFill>
                <a:srgbClr val="44546A"/>
              </a:solidFill>
              <a:cs typeface="Calibri"/>
            </a:endParaRPr>
          </a:p>
        </p:txBody>
      </p:sp>
    </p:spTree>
    <p:extLst>
      <p:ext uri="{BB962C8B-B14F-4D97-AF65-F5344CB8AC3E}">
        <p14:creationId xmlns:p14="http://schemas.microsoft.com/office/powerpoint/2010/main" val="347609719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 calcmode="lin" valueType="num">
                                      <p:cBhvr additive="base">
                                        <p:cTn id="7" dur="500" fill="hold"/>
                                        <p:tgtEl>
                                          <p:spTgt spid="11">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1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11">
                                            <p:txEl>
                                              <p:pRg st="1" end="1"/>
                                            </p:txEl>
                                          </p:spTgt>
                                        </p:tgtEl>
                                        <p:attrNameLst>
                                          <p:attrName>style.visibility</p:attrName>
                                        </p:attrNameLst>
                                      </p:cBhvr>
                                      <p:to>
                                        <p:strVal val="visible"/>
                                      </p:to>
                                    </p:set>
                                    <p:anim calcmode="lin" valueType="num">
                                      <p:cBhvr additive="base">
                                        <p:cTn id="13" dur="500" fill="hold"/>
                                        <p:tgtEl>
                                          <p:spTgt spid="11">
                                            <p:txEl>
                                              <p:pRg st="1" end="1"/>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11">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11">
                                            <p:txEl>
                                              <p:pRg st="2" end="2"/>
                                            </p:txEl>
                                          </p:spTgt>
                                        </p:tgtEl>
                                        <p:attrNameLst>
                                          <p:attrName>style.visibility</p:attrName>
                                        </p:attrNameLst>
                                      </p:cBhvr>
                                      <p:to>
                                        <p:strVal val="visible"/>
                                      </p:to>
                                    </p:set>
                                    <p:anim calcmode="lin" valueType="num">
                                      <p:cBhvr additive="base">
                                        <p:cTn id="19" dur="500" fill="hold"/>
                                        <p:tgtEl>
                                          <p:spTgt spid="11">
                                            <p:txEl>
                                              <p:pRg st="2" end="2"/>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11">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stCondLst>
                                    <p:cond delay="0"/>
                                  </p:stCondLst>
                                  <p:childTnLst>
                                    <p:set>
                                      <p:cBhvr>
                                        <p:cTn id="24" dur="1" fill="hold">
                                          <p:stCondLst>
                                            <p:cond delay="0"/>
                                          </p:stCondLst>
                                        </p:cTn>
                                        <p:tgtEl>
                                          <p:spTgt spid="11">
                                            <p:txEl>
                                              <p:pRg st="3" end="3"/>
                                            </p:txEl>
                                          </p:spTgt>
                                        </p:tgtEl>
                                        <p:attrNameLst>
                                          <p:attrName>style.visibility</p:attrName>
                                        </p:attrNameLst>
                                      </p:cBhvr>
                                      <p:to>
                                        <p:strVal val="visible"/>
                                      </p:to>
                                    </p:set>
                                    <p:anim calcmode="lin" valueType="num">
                                      <p:cBhvr additive="base">
                                        <p:cTn id="25" dur="500" fill="hold"/>
                                        <p:tgtEl>
                                          <p:spTgt spid="11">
                                            <p:txEl>
                                              <p:pRg st="3" end="3"/>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11">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nodeType="clickEffect">
                                  <p:stCondLst>
                                    <p:cond delay="0"/>
                                  </p:stCondLst>
                                  <p:childTnLst>
                                    <p:set>
                                      <p:cBhvr>
                                        <p:cTn id="30" dur="1" fill="hold">
                                          <p:stCondLst>
                                            <p:cond delay="0"/>
                                          </p:stCondLst>
                                        </p:cTn>
                                        <p:tgtEl>
                                          <p:spTgt spid="11">
                                            <p:txEl>
                                              <p:pRg st="4" end="4"/>
                                            </p:txEl>
                                          </p:spTgt>
                                        </p:tgtEl>
                                        <p:attrNameLst>
                                          <p:attrName>style.visibility</p:attrName>
                                        </p:attrNameLst>
                                      </p:cBhvr>
                                      <p:to>
                                        <p:strVal val="visible"/>
                                      </p:to>
                                    </p:set>
                                    <p:anim calcmode="lin" valueType="num">
                                      <p:cBhvr additive="base">
                                        <p:cTn id="31" dur="500" fill="hold"/>
                                        <p:tgtEl>
                                          <p:spTgt spid="11">
                                            <p:txEl>
                                              <p:pRg st="4" end="4"/>
                                            </p:txEl>
                                          </p:spTgt>
                                        </p:tgtEl>
                                        <p:attrNameLst>
                                          <p:attrName>ppt_x</p:attrName>
                                        </p:attrNameLst>
                                      </p:cBhvr>
                                      <p:tavLst>
                                        <p:tav tm="0">
                                          <p:val>
                                            <p:strVal val="1+#ppt_w/2"/>
                                          </p:val>
                                        </p:tav>
                                        <p:tav tm="100000">
                                          <p:val>
                                            <p:strVal val="#ppt_x"/>
                                          </p:val>
                                        </p:tav>
                                      </p:tavLst>
                                    </p:anim>
                                    <p:anim calcmode="lin" valueType="num">
                                      <p:cBhvr additive="base">
                                        <p:cTn id="32" dur="500" fill="hold"/>
                                        <p:tgtEl>
                                          <p:spTgt spid="11">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Freeform: Shape 5">
            <a:extLst>
              <a:ext uri="{FF2B5EF4-FFF2-40B4-BE49-F238E27FC236}">
                <a16:creationId xmlns:a16="http://schemas.microsoft.com/office/drawing/2014/main" id="{CAEB6DF8-8D27-45F9-B8C9-8CB4CC69926A}"/>
              </a:ext>
            </a:extLst>
          </p:cNvPr>
          <p:cNvSpPr/>
          <p:nvPr/>
        </p:nvSpPr>
        <p:spPr>
          <a:xfrm>
            <a:off x="4543426" y="957608"/>
            <a:ext cx="7017638" cy="4715598"/>
          </a:xfrm>
          <a:custGeom>
            <a:avLst/>
            <a:gdLst>
              <a:gd name="connsiteX0" fmla="*/ 0 w 6253721"/>
              <a:gd name="connsiteY0" fmla="*/ 0 h 4173120"/>
              <a:gd name="connsiteX1" fmla="*/ 6253721 w 6253721"/>
              <a:gd name="connsiteY1" fmla="*/ 0 h 4173120"/>
              <a:gd name="connsiteX2" fmla="*/ 6253721 w 6253721"/>
              <a:gd name="connsiteY2" fmla="*/ 4173120 h 4173120"/>
              <a:gd name="connsiteX3" fmla="*/ 0 w 6253721"/>
              <a:gd name="connsiteY3" fmla="*/ 4173120 h 4173120"/>
              <a:gd name="connsiteX4" fmla="*/ 0 w 6253721"/>
              <a:gd name="connsiteY4" fmla="*/ 0 h 41731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53721" h="4173120">
                <a:moveTo>
                  <a:pt x="0" y="0"/>
                </a:moveTo>
                <a:lnTo>
                  <a:pt x="6253721" y="0"/>
                </a:lnTo>
                <a:lnTo>
                  <a:pt x="6253721" y="4173120"/>
                </a:lnTo>
                <a:lnTo>
                  <a:pt x="0" y="417312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98556" tIns="40640" rIns="227584" bIns="40640" numCol="1" spcCol="1270" anchor="t" anchorCtr="0">
            <a:noAutofit/>
          </a:bodyPr>
          <a:lstStyle/>
          <a:p>
            <a:pPr marL="342900" indent="-342900">
              <a:buFont typeface="Arial" panose="020B0604020202020204" pitchFamily="34" charset="0"/>
              <a:buChar char="•"/>
            </a:pPr>
            <a:endParaRPr lang="en-US" sz="2500">
              <a:latin typeface="Arbeit Light" panose="00000300000000000000" pitchFamily="50" charset="0"/>
              <a:cs typeface="Calibri"/>
            </a:endParaRPr>
          </a:p>
        </p:txBody>
      </p:sp>
      <p:pic>
        <p:nvPicPr>
          <p:cNvPr id="9" name="Picture 8">
            <a:extLst>
              <a:ext uri="{FF2B5EF4-FFF2-40B4-BE49-F238E27FC236}">
                <a16:creationId xmlns:a16="http://schemas.microsoft.com/office/drawing/2014/main" id="{AF802A48-5A28-75EA-8E48-26072409932D}"/>
              </a:ext>
            </a:extLst>
          </p:cNvPr>
          <p:cNvPicPr>
            <a:picLocks noChangeAspect="1"/>
          </p:cNvPicPr>
          <p:nvPr/>
        </p:nvPicPr>
        <p:blipFill>
          <a:blip r:embed="rId2">
            <a:alphaModFix amt="20000"/>
            <a:extLst>
              <a:ext uri="{28A0092B-C50C-407E-A947-70E740481C1C}">
                <a14:useLocalDpi xmlns:a14="http://schemas.microsoft.com/office/drawing/2010/main" val="0"/>
              </a:ext>
            </a:extLst>
          </a:blip>
          <a:srcRect l="8233" r="8233"/>
          <a:stretch/>
        </p:blipFill>
        <p:spPr>
          <a:xfrm>
            <a:off x="3587263" y="0"/>
            <a:ext cx="8604738" cy="6857990"/>
          </a:xfrm>
          <a:prstGeom prst="rect">
            <a:avLst/>
          </a:prstGeom>
        </p:spPr>
      </p:pic>
      <p:sp>
        <p:nvSpPr>
          <p:cNvPr id="10" name="Title 1">
            <a:extLst>
              <a:ext uri="{FF2B5EF4-FFF2-40B4-BE49-F238E27FC236}">
                <a16:creationId xmlns:a16="http://schemas.microsoft.com/office/drawing/2014/main" id="{D8B28788-EA4E-24D3-8828-E7D95FB44807}"/>
              </a:ext>
            </a:extLst>
          </p:cNvPr>
          <p:cNvSpPr txBox="1">
            <a:spLocks/>
          </p:cNvSpPr>
          <p:nvPr/>
        </p:nvSpPr>
        <p:spPr>
          <a:xfrm>
            <a:off x="458807" y="648392"/>
            <a:ext cx="4693295" cy="5638831"/>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rgbClr val="294F4A"/>
                </a:solidFill>
                <a:latin typeface="Arbeit Book" panose="00000400000000000000" pitchFamily="50" charset="0"/>
              </a:rPr>
              <a:t>How should Assistive Technology </a:t>
            </a:r>
            <a:br>
              <a:rPr lang="en-US" sz="4000" dirty="0">
                <a:solidFill>
                  <a:srgbClr val="294F4A"/>
                </a:solidFill>
                <a:latin typeface="Arbeit Book" panose="00000400000000000000" pitchFamily="50" charset="0"/>
              </a:rPr>
            </a:br>
            <a:r>
              <a:rPr lang="en-US" sz="4000" dirty="0">
                <a:solidFill>
                  <a:srgbClr val="294F4A"/>
                </a:solidFill>
                <a:latin typeface="Arbeit Book" panose="00000400000000000000" pitchFamily="50" charset="0"/>
              </a:rPr>
              <a:t>be used?</a:t>
            </a:r>
          </a:p>
        </p:txBody>
      </p:sp>
      <p:sp>
        <p:nvSpPr>
          <p:cNvPr id="11" name="Freeform: Shape 10">
            <a:extLst>
              <a:ext uri="{FF2B5EF4-FFF2-40B4-BE49-F238E27FC236}">
                <a16:creationId xmlns:a16="http://schemas.microsoft.com/office/drawing/2014/main" id="{57485924-5C32-7789-4429-E8FE777FE45A}"/>
              </a:ext>
            </a:extLst>
          </p:cNvPr>
          <p:cNvSpPr/>
          <p:nvPr/>
        </p:nvSpPr>
        <p:spPr>
          <a:xfrm>
            <a:off x="4722601" y="2249773"/>
            <a:ext cx="7131942" cy="2881889"/>
          </a:xfrm>
          <a:custGeom>
            <a:avLst/>
            <a:gdLst>
              <a:gd name="connsiteX0" fmla="*/ 0 w 6253721"/>
              <a:gd name="connsiteY0" fmla="*/ 0 h 4173120"/>
              <a:gd name="connsiteX1" fmla="*/ 6253721 w 6253721"/>
              <a:gd name="connsiteY1" fmla="*/ 0 h 4173120"/>
              <a:gd name="connsiteX2" fmla="*/ 6253721 w 6253721"/>
              <a:gd name="connsiteY2" fmla="*/ 4173120 h 4173120"/>
              <a:gd name="connsiteX3" fmla="*/ 0 w 6253721"/>
              <a:gd name="connsiteY3" fmla="*/ 4173120 h 4173120"/>
              <a:gd name="connsiteX4" fmla="*/ 0 w 6253721"/>
              <a:gd name="connsiteY4" fmla="*/ 0 h 41731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53721" h="4173120">
                <a:moveTo>
                  <a:pt x="0" y="0"/>
                </a:moveTo>
                <a:lnTo>
                  <a:pt x="6253721" y="0"/>
                </a:lnTo>
                <a:lnTo>
                  <a:pt x="6253721" y="4173120"/>
                </a:lnTo>
                <a:lnTo>
                  <a:pt x="0" y="417312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98556" tIns="40640" rIns="227584" bIns="40640" numCol="1" spcCol="1270" anchor="t" anchorCtr="0">
            <a:noAutofit/>
          </a:bodyPr>
          <a:lstStyle/>
          <a:p>
            <a:pPr marL="457200" indent="-457200" fontAlgn="base">
              <a:spcAft>
                <a:spcPts val="300"/>
              </a:spcAft>
              <a:buFont typeface="Arial" panose="020B0604020202020204" pitchFamily="34" charset="0"/>
              <a:buChar char="•"/>
            </a:pPr>
            <a:r>
              <a:rPr lang="en-US" sz="2500" dirty="0">
                <a:solidFill>
                  <a:srgbClr val="44546A"/>
                </a:solidFill>
                <a:latin typeface="Arbeit Light" panose="00000300000000000000" pitchFamily="50" charset="0"/>
                <a:cs typeface="Calibri"/>
              </a:rPr>
              <a:t>Assessors and Home Care Providers can actively facilitate the use of low risk AT</a:t>
            </a:r>
          </a:p>
          <a:p>
            <a:pPr marL="457200" indent="-457200" fontAlgn="base">
              <a:spcAft>
                <a:spcPts val="300"/>
              </a:spcAft>
              <a:buFont typeface="Arial" panose="020B0604020202020204" pitchFamily="34" charset="0"/>
              <a:buChar char="•"/>
            </a:pPr>
            <a:r>
              <a:rPr lang="en-US" sz="2500" dirty="0">
                <a:solidFill>
                  <a:srgbClr val="44546A"/>
                </a:solidFill>
                <a:latin typeface="Arbeit Light" panose="00000300000000000000" pitchFamily="50" charset="0"/>
                <a:cs typeface="Calibri"/>
              </a:rPr>
              <a:t>Breaking down tasks and identifying difficult </a:t>
            </a:r>
          </a:p>
          <a:p>
            <a:pPr marL="457200" indent="-457200" fontAlgn="base">
              <a:spcAft>
                <a:spcPts val="300"/>
              </a:spcAft>
              <a:buFont typeface="Arial" panose="020B0604020202020204" pitchFamily="34" charset="0"/>
              <a:buChar char="•"/>
            </a:pPr>
            <a:r>
              <a:rPr lang="en-US" sz="2500" dirty="0">
                <a:solidFill>
                  <a:srgbClr val="44546A"/>
                </a:solidFill>
                <a:latin typeface="Arbeit Light" panose="00000300000000000000" pitchFamily="50" charset="0"/>
                <a:cs typeface="Calibri"/>
              </a:rPr>
              <a:t>Recommending strategies and AT </a:t>
            </a:r>
          </a:p>
          <a:p>
            <a:pPr marL="457200" indent="-457200" fontAlgn="base">
              <a:spcAft>
                <a:spcPts val="300"/>
              </a:spcAft>
              <a:buFont typeface="Arial" panose="020B0604020202020204" pitchFamily="34" charset="0"/>
              <a:buChar char="•"/>
            </a:pPr>
            <a:r>
              <a:rPr lang="en-US" sz="2500" dirty="0">
                <a:solidFill>
                  <a:srgbClr val="44546A"/>
                </a:solidFill>
                <a:latin typeface="Arbeit Light" panose="00000300000000000000" pitchFamily="50" charset="0"/>
                <a:cs typeface="Calibri"/>
              </a:rPr>
              <a:t>Demonstrating use of AT </a:t>
            </a:r>
          </a:p>
          <a:p>
            <a:pPr marL="457200" indent="-457200" fontAlgn="base">
              <a:spcAft>
                <a:spcPts val="300"/>
              </a:spcAft>
              <a:buFont typeface="Arial" panose="020B0604020202020204" pitchFamily="34" charset="0"/>
              <a:buChar char="•"/>
            </a:pPr>
            <a:r>
              <a:rPr lang="en-US" sz="2500" dirty="0">
                <a:solidFill>
                  <a:srgbClr val="44546A"/>
                </a:solidFill>
                <a:latin typeface="Arbeit Light" panose="00000300000000000000" pitchFamily="50" charset="0"/>
                <a:cs typeface="Calibri"/>
              </a:rPr>
              <a:t>Building confidence </a:t>
            </a:r>
          </a:p>
        </p:txBody>
      </p:sp>
    </p:spTree>
    <p:extLst>
      <p:ext uri="{BB962C8B-B14F-4D97-AF65-F5344CB8AC3E}">
        <p14:creationId xmlns:p14="http://schemas.microsoft.com/office/powerpoint/2010/main" val="56677302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 calcmode="lin" valueType="num">
                                      <p:cBhvr additive="base">
                                        <p:cTn id="7" dur="500" fill="hold"/>
                                        <p:tgtEl>
                                          <p:spTgt spid="11">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1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11">
                                            <p:txEl>
                                              <p:pRg st="1" end="1"/>
                                            </p:txEl>
                                          </p:spTgt>
                                        </p:tgtEl>
                                        <p:attrNameLst>
                                          <p:attrName>style.visibility</p:attrName>
                                        </p:attrNameLst>
                                      </p:cBhvr>
                                      <p:to>
                                        <p:strVal val="visible"/>
                                      </p:to>
                                    </p:set>
                                    <p:anim calcmode="lin" valueType="num">
                                      <p:cBhvr additive="base">
                                        <p:cTn id="13" dur="500" fill="hold"/>
                                        <p:tgtEl>
                                          <p:spTgt spid="11">
                                            <p:txEl>
                                              <p:pRg st="1" end="1"/>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11">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11">
                                            <p:txEl>
                                              <p:pRg st="2" end="2"/>
                                            </p:txEl>
                                          </p:spTgt>
                                        </p:tgtEl>
                                        <p:attrNameLst>
                                          <p:attrName>style.visibility</p:attrName>
                                        </p:attrNameLst>
                                      </p:cBhvr>
                                      <p:to>
                                        <p:strVal val="visible"/>
                                      </p:to>
                                    </p:set>
                                    <p:anim calcmode="lin" valueType="num">
                                      <p:cBhvr additive="base">
                                        <p:cTn id="19" dur="500" fill="hold"/>
                                        <p:tgtEl>
                                          <p:spTgt spid="11">
                                            <p:txEl>
                                              <p:pRg st="2" end="2"/>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11">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stCondLst>
                                    <p:cond delay="0"/>
                                  </p:stCondLst>
                                  <p:childTnLst>
                                    <p:set>
                                      <p:cBhvr>
                                        <p:cTn id="24" dur="1" fill="hold">
                                          <p:stCondLst>
                                            <p:cond delay="0"/>
                                          </p:stCondLst>
                                        </p:cTn>
                                        <p:tgtEl>
                                          <p:spTgt spid="11">
                                            <p:txEl>
                                              <p:pRg st="3" end="3"/>
                                            </p:txEl>
                                          </p:spTgt>
                                        </p:tgtEl>
                                        <p:attrNameLst>
                                          <p:attrName>style.visibility</p:attrName>
                                        </p:attrNameLst>
                                      </p:cBhvr>
                                      <p:to>
                                        <p:strVal val="visible"/>
                                      </p:to>
                                    </p:set>
                                    <p:anim calcmode="lin" valueType="num">
                                      <p:cBhvr additive="base">
                                        <p:cTn id="25" dur="500" fill="hold"/>
                                        <p:tgtEl>
                                          <p:spTgt spid="11">
                                            <p:txEl>
                                              <p:pRg st="3" end="3"/>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11">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nodeType="clickEffect">
                                  <p:stCondLst>
                                    <p:cond delay="0"/>
                                  </p:stCondLst>
                                  <p:childTnLst>
                                    <p:set>
                                      <p:cBhvr>
                                        <p:cTn id="30" dur="1" fill="hold">
                                          <p:stCondLst>
                                            <p:cond delay="0"/>
                                          </p:stCondLst>
                                        </p:cTn>
                                        <p:tgtEl>
                                          <p:spTgt spid="11">
                                            <p:txEl>
                                              <p:pRg st="4" end="4"/>
                                            </p:txEl>
                                          </p:spTgt>
                                        </p:tgtEl>
                                        <p:attrNameLst>
                                          <p:attrName>style.visibility</p:attrName>
                                        </p:attrNameLst>
                                      </p:cBhvr>
                                      <p:to>
                                        <p:strVal val="visible"/>
                                      </p:to>
                                    </p:set>
                                    <p:anim calcmode="lin" valueType="num">
                                      <p:cBhvr additive="base">
                                        <p:cTn id="31" dur="500" fill="hold"/>
                                        <p:tgtEl>
                                          <p:spTgt spid="11">
                                            <p:txEl>
                                              <p:pRg st="4" end="4"/>
                                            </p:txEl>
                                          </p:spTgt>
                                        </p:tgtEl>
                                        <p:attrNameLst>
                                          <p:attrName>ppt_x</p:attrName>
                                        </p:attrNameLst>
                                      </p:cBhvr>
                                      <p:tavLst>
                                        <p:tav tm="0">
                                          <p:val>
                                            <p:strVal val="1+#ppt_w/2"/>
                                          </p:val>
                                        </p:tav>
                                        <p:tav tm="100000">
                                          <p:val>
                                            <p:strVal val="#ppt_x"/>
                                          </p:val>
                                        </p:tav>
                                      </p:tavLst>
                                    </p:anim>
                                    <p:anim calcmode="lin" valueType="num">
                                      <p:cBhvr additive="base">
                                        <p:cTn id="32" dur="500" fill="hold"/>
                                        <p:tgtEl>
                                          <p:spTgt spid="11">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E8DECE-8E94-4446-9144-7970C4AB8760}"/>
              </a:ext>
            </a:extLst>
          </p:cNvPr>
          <p:cNvSpPr txBox="1">
            <a:spLocks/>
          </p:cNvSpPr>
          <p:nvPr/>
        </p:nvSpPr>
        <p:spPr>
          <a:xfrm>
            <a:off x="629702" y="1274786"/>
            <a:ext cx="9051080" cy="10800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AU">
              <a:solidFill>
                <a:srgbClr val="294F4A"/>
              </a:solidFill>
              <a:latin typeface="Arial" panose="020B0604020202020204" pitchFamily="34" charset="0"/>
              <a:cs typeface="Arial" panose="020B0604020202020204" pitchFamily="34" charset="0"/>
            </a:endParaRPr>
          </a:p>
        </p:txBody>
      </p:sp>
      <p:pic>
        <p:nvPicPr>
          <p:cNvPr id="14" name="Picture 13">
            <a:extLst>
              <a:ext uri="{FF2B5EF4-FFF2-40B4-BE49-F238E27FC236}">
                <a16:creationId xmlns:a16="http://schemas.microsoft.com/office/drawing/2014/main" id="{FA5812FE-32E5-441F-186D-27214495B538}"/>
              </a:ext>
            </a:extLst>
          </p:cNvPr>
          <p:cNvPicPr>
            <a:picLocks noChangeAspect="1"/>
          </p:cNvPicPr>
          <p:nvPr/>
        </p:nvPicPr>
        <p:blipFill>
          <a:blip r:embed="rId2">
            <a:alphaModFix amt="20000"/>
            <a:extLst>
              <a:ext uri="{28A0092B-C50C-407E-A947-70E740481C1C}">
                <a14:useLocalDpi xmlns:a14="http://schemas.microsoft.com/office/drawing/2010/main" val="0"/>
              </a:ext>
            </a:extLst>
          </a:blip>
          <a:srcRect l="7761" r="7761"/>
          <a:stretch/>
        </p:blipFill>
        <p:spPr>
          <a:xfrm>
            <a:off x="3717989" y="0"/>
            <a:ext cx="8668512" cy="6857990"/>
          </a:xfrm>
          <a:prstGeom prst="rect">
            <a:avLst/>
          </a:prstGeom>
        </p:spPr>
      </p:pic>
      <p:sp>
        <p:nvSpPr>
          <p:cNvPr id="15" name="Title 1">
            <a:extLst>
              <a:ext uri="{FF2B5EF4-FFF2-40B4-BE49-F238E27FC236}">
                <a16:creationId xmlns:a16="http://schemas.microsoft.com/office/drawing/2014/main" id="{58BB6A60-CD95-0D0C-8504-B709F21DA6A8}"/>
              </a:ext>
            </a:extLst>
          </p:cNvPr>
          <p:cNvSpPr txBox="1">
            <a:spLocks/>
          </p:cNvSpPr>
          <p:nvPr/>
        </p:nvSpPr>
        <p:spPr>
          <a:xfrm>
            <a:off x="537881" y="511957"/>
            <a:ext cx="11374603" cy="5464299"/>
          </a:xfrm>
          <a:prstGeom prst="rect">
            <a:avLst/>
          </a:prstGeom>
          <a:noFill/>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dirty="0">
                <a:solidFill>
                  <a:srgbClr val="294F4A"/>
                </a:solidFill>
                <a:latin typeface="Arbeit Book" panose="00000400000000000000" pitchFamily="50" charset="0"/>
              </a:rPr>
              <a:t>Putting Learning into Practice 1</a:t>
            </a:r>
          </a:p>
          <a:p>
            <a:endParaRPr lang="en-US" sz="1900" dirty="0">
              <a:solidFill>
                <a:srgbClr val="294F4A"/>
              </a:solidFill>
              <a:latin typeface="Arbeit Book" panose="00000400000000000000" pitchFamily="50" charset="0"/>
            </a:endParaRPr>
          </a:p>
          <a:p>
            <a:pPr>
              <a:spcAft>
                <a:spcPts val="600"/>
              </a:spcAft>
            </a:pPr>
            <a:r>
              <a:rPr lang="en-AU" sz="2500" dirty="0">
                <a:solidFill>
                  <a:srgbClr val="44546A"/>
                </a:solidFill>
                <a:latin typeface="Arbeit Light" panose="00000300000000000000" pitchFamily="50" charset="0"/>
              </a:rPr>
              <a:t>An activity to raise awareness of low risk assistive technology readily available:</a:t>
            </a:r>
          </a:p>
          <a:p>
            <a:pPr>
              <a:spcAft>
                <a:spcPts val="600"/>
              </a:spcAft>
            </a:pPr>
            <a:endParaRPr lang="en-AU" sz="2500" dirty="0">
              <a:solidFill>
                <a:srgbClr val="44546A"/>
              </a:solidFill>
              <a:latin typeface="Arbeit Light" panose="00000300000000000000" pitchFamily="50" charset="0"/>
            </a:endParaRPr>
          </a:p>
          <a:p>
            <a:pPr marL="342900" indent="-342900">
              <a:lnSpc>
                <a:spcPts val="3000"/>
              </a:lnSpc>
              <a:spcAft>
                <a:spcPts val="500"/>
              </a:spcAft>
              <a:buAutoNum type="arabicPeriod"/>
            </a:pPr>
            <a:r>
              <a:rPr lang="en-AU" sz="2500" dirty="0">
                <a:solidFill>
                  <a:srgbClr val="44546A"/>
                </a:solidFill>
                <a:latin typeface="Arbeit Light" panose="00000300000000000000" pitchFamily="50" charset="0"/>
              </a:rPr>
              <a:t>Look at the photographs of some commonly used low risk assistive technology and name the items</a:t>
            </a:r>
            <a:endParaRPr lang="en-AU" sz="2500" dirty="0">
              <a:solidFill>
                <a:srgbClr val="44546A"/>
              </a:solidFill>
              <a:latin typeface="Arbeit Light" panose="00000300000000000000" pitchFamily="50" charset="0"/>
              <a:cs typeface="Calibri"/>
            </a:endParaRPr>
          </a:p>
          <a:p>
            <a:pPr marL="342900" indent="-342900">
              <a:lnSpc>
                <a:spcPts val="3000"/>
              </a:lnSpc>
              <a:spcAft>
                <a:spcPts val="500"/>
              </a:spcAft>
              <a:buAutoNum type="arabicPeriod"/>
            </a:pPr>
            <a:r>
              <a:rPr lang="en-AU" sz="2500" dirty="0">
                <a:solidFill>
                  <a:srgbClr val="44546A"/>
                </a:solidFill>
                <a:latin typeface="Arbeit Light" panose="00000300000000000000" pitchFamily="50" charset="0"/>
              </a:rPr>
              <a:t>List a few possible reasons why you might recommend these assistive technologies to your clients</a:t>
            </a:r>
            <a:endParaRPr lang="en-AU" sz="2500" dirty="0">
              <a:solidFill>
                <a:srgbClr val="44546A"/>
              </a:solidFill>
              <a:latin typeface="Arbeit Light" panose="00000300000000000000" pitchFamily="50" charset="0"/>
              <a:cs typeface="Calibri"/>
            </a:endParaRPr>
          </a:p>
          <a:p>
            <a:pPr marL="342900" indent="-342900">
              <a:lnSpc>
                <a:spcPts val="3000"/>
              </a:lnSpc>
              <a:spcAft>
                <a:spcPts val="500"/>
              </a:spcAft>
              <a:buAutoNum type="arabicPeriod"/>
            </a:pPr>
            <a:r>
              <a:rPr lang="en-AU" sz="2500" dirty="0">
                <a:solidFill>
                  <a:srgbClr val="44546A"/>
                </a:solidFill>
                <a:latin typeface="Arbeit Light" panose="00000300000000000000" pitchFamily="50" charset="0"/>
              </a:rPr>
              <a:t>Consider previous clients you have referred for ongoing services or delivered ongoing support to who may have been able to return to their previous level of independence if they were confident and competent in using the appropriate assistive technology</a:t>
            </a:r>
            <a:endParaRPr lang="en-AU" sz="2500" dirty="0">
              <a:solidFill>
                <a:srgbClr val="44546A"/>
              </a:solidFill>
              <a:latin typeface="Arbeit Light" panose="00000300000000000000" pitchFamily="50" charset="0"/>
              <a:cs typeface="Calibri"/>
            </a:endParaRPr>
          </a:p>
          <a:p>
            <a:pPr marL="342900" indent="-342900">
              <a:lnSpc>
                <a:spcPts val="3000"/>
              </a:lnSpc>
              <a:spcAft>
                <a:spcPts val="500"/>
              </a:spcAft>
              <a:buAutoNum type="arabicPeriod"/>
            </a:pPr>
            <a:r>
              <a:rPr lang="en-AU" sz="2500" dirty="0">
                <a:solidFill>
                  <a:srgbClr val="44546A"/>
                </a:solidFill>
                <a:latin typeface="Arbeit Light" panose="00000300000000000000" pitchFamily="50" charset="0"/>
              </a:rPr>
              <a:t>Share your thoughts with the group </a:t>
            </a:r>
            <a:endParaRPr lang="en-AU" sz="2500" dirty="0">
              <a:solidFill>
                <a:srgbClr val="44546A"/>
              </a:solidFill>
              <a:latin typeface="Arbeit Light" panose="00000300000000000000" pitchFamily="50" charset="0"/>
              <a:cs typeface="Calibri"/>
            </a:endParaRPr>
          </a:p>
        </p:txBody>
      </p:sp>
    </p:spTree>
    <p:extLst>
      <p:ext uri="{BB962C8B-B14F-4D97-AF65-F5344CB8AC3E}">
        <p14:creationId xmlns:p14="http://schemas.microsoft.com/office/powerpoint/2010/main" val="129228652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
                                            <p:txEl>
                                              <p:pRg st="4" end="4"/>
                                            </p:txEl>
                                          </p:spTgt>
                                        </p:tgtEl>
                                        <p:attrNameLst>
                                          <p:attrName>style.visibility</p:attrName>
                                        </p:attrNameLst>
                                      </p:cBhvr>
                                      <p:to>
                                        <p:strVal val="visible"/>
                                      </p:to>
                                    </p:set>
                                    <p:anim calcmode="lin" valueType="num">
                                      <p:cBhvr additive="base">
                                        <p:cTn id="7" dur="500" fill="hold"/>
                                        <p:tgtEl>
                                          <p:spTgt spid="15">
                                            <p:txEl>
                                              <p:pRg st="4" end="4"/>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5">
                                            <p:txEl>
                                              <p:pRg st="5" end="5"/>
                                            </p:txEl>
                                          </p:spTgt>
                                        </p:tgtEl>
                                        <p:attrNameLst>
                                          <p:attrName>style.visibility</p:attrName>
                                        </p:attrNameLst>
                                      </p:cBhvr>
                                      <p:to>
                                        <p:strVal val="visible"/>
                                      </p:to>
                                    </p:set>
                                    <p:anim calcmode="lin" valueType="num">
                                      <p:cBhvr additive="base">
                                        <p:cTn id="13" dur="500" fill="hold"/>
                                        <p:tgtEl>
                                          <p:spTgt spid="15">
                                            <p:txEl>
                                              <p:pRg st="5" end="5"/>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5">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5">
                                            <p:txEl>
                                              <p:pRg st="6" end="6"/>
                                            </p:txEl>
                                          </p:spTgt>
                                        </p:tgtEl>
                                        <p:attrNameLst>
                                          <p:attrName>style.visibility</p:attrName>
                                        </p:attrNameLst>
                                      </p:cBhvr>
                                      <p:to>
                                        <p:strVal val="visible"/>
                                      </p:to>
                                    </p:set>
                                    <p:anim calcmode="lin" valueType="num">
                                      <p:cBhvr additive="base">
                                        <p:cTn id="19" dur="500" fill="hold"/>
                                        <p:tgtEl>
                                          <p:spTgt spid="15">
                                            <p:txEl>
                                              <p:pRg st="6" end="6"/>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5">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5">
                                            <p:txEl>
                                              <p:pRg st="7" end="7"/>
                                            </p:txEl>
                                          </p:spTgt>
                                        </p:tgtEl>
                                        <p:attrNameLst>
                                          <p:attrName>style.visibility</p:attrName>
                                        </p:attrNameLst>
                                      </p:cBhvr>
                                      <p:to>
                                        <p:strVal val="visible"/>
                                      </p:to>
                                    </p:set>
                                    <p:anim calcmode="lin" valueType="num">
                                      <p:cBhvr additive="base">
                                        <p:cTn id="25" dur="500" fill="hold"/>
                                        <p:tgtEl>
                                          <p:spTgt spid="15">
                                            <p:txEl>
                                              <p:pRg st="7" end="7"/>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5">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E8DECE-8E94-4446-9144-7970C4AB8760}"/>
              </a:ext>
            </a:extLst>
          </p:cNvPr>
          <p:cNvSpPr txBox="1">
            <a:spLocks/>
          </p:cNvSpPr>
          <p:nvPr/>
        </p:nvSpPr>
        <p:spPr>
          <a:xfrm>
            <a:off x="629702" y="1274786"/>
            <a:ext cx="9051080" cy="10800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AU">
              <a:solidFill>
                <a:srgbClr val="294F4A"/>
              </a:solidFill>
              <a:latin typeface="Arial" panose="020B0604020202020204" pitchFamily="34" charset="0"/>
              <a:cs typeface="Arial" panose="020B0604020202020204" pitchFamily="34" charset="0"/>
            </a:endParaRPr>
          </a:p>
        </p:txBody>
      </p:sp>
      <p:pic>
        <p:nvPicPr>
          <p:cNvPr id="14" name="Picture 13">
            <a:extLst>
              <a:ext uri="{FF2B5EF4-FFF2-40B4-BE49-F238E27FC236}">
                <a16:creationId xmlns:a16="http://schemas.microsoft.com/office/drawing/2014/main" id="{FA5812FE-32E5-441F-186D-27214495B538}"/>
              </a:ext>
            </a:extLst>
          </p:cNvPr>
          <p:cNvPicPr>
            <a:picLocks noChangeAspect="1"/>
          </p:cNvPicPr>
          <p:nvPr/>
        </p:nvPicPr>
        <p:blipFill>
          <a:blip r:embed="rId2">
            <a:alphaModFix amt="20000"/>
            <a:extLst>
              <a:ext uri="{28A0092B-C50C-407E-A947-70E740481C1C}">
                <a14:useLocalDpi xmlns:a14="http://schemas.microsoft.com/office/drawing/2010/main" val="0"/>
              </a:ext>
            </a:extLst>
          </a:blip>
          <a:srcRect l="8335" r="8335"/>
          <a:stretch/>
        </p:blipFill>
        <p:spPr>
          <a:xfrm>
            <a:off x="3547349" y="0"/>
            <a:ext cx="8668512" cy="6857990"/>
          </a:xfrm>
          <a:prstGeom prst="rect">
            <a:avLst/>
          </a:prstGeom>
        </p:spPr>
      </p:pic>
      <p:sp>
        <p:nvSpPr>
          <p:cNvPr id="15" name="Title 1">
            <a:extLst>
              <a:ext uri="{FF2B5EF4-FFF2-40B4-BE49-F238E27FC236}">
                <a16:creationId xmlns:a16="http://schemas.microsoft.com/office/drawing/2014/main" id="{58BB6A60-CD95-0D0C-8504-B709F21DA6A8}"/>
              </a:ext>
            </a:extLst>
          </p:cNvPr>
          <p:cNvSpPr txBox="1">
            <a:spLocks/>
          </p:cNvSpPr>
          <p:nvPr/>
        </p:nvSpPr>
        <p:spPr>
          <a:xfrm>
            <a:off x="537881" y="511958"/>
            <a:ext cx="11374603" cy="5071256"/>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dirty="0">
                <a:solidFill>
                  <a:srgbClr val="294F4A"/>
                </a:solidFill>
                <a:latin typeface="Arbeit Book" panose="00000400000000000000" pitchFamily="50" charset="0"/>
              </a:rPr>
              <a:t>Putting Learning into Practice 2</a:t>
            </a:r>
          </a:p>
          <a:p>
            <a:endParaRPr lang="en-US" sz="1900" dirty="0">
              <a:solidFill>
                <a:srgbClr val="294F4A"/>
              </a:solidFill>
              <a:latin typeface="Arbeit Book" panose="00000400000000000000" pitchFamily="50" charset="0"/>
            </a:endParaRPr>
          </a:p>
          <a:p>
            <a:pPr>
              <a:spcAft>
                <a:spcPts val="600"/>
              </a:spcAft>
            </a:pPr>
            <a:r>
              <a:rPr lang="en-AU" sz="2500" dirty="0">
                <a:solidFill>
                  <a:srgbClr val="44546A"/>
                </a:solidFill>
                <a:latin typeface="Arbeit Light" panose="00000300000000000000" pitchFamily="50" charset="0"/>
              </a:rPr>
              <a:t>An activity to increase confidence in recommending and demonstrating </a:t>
            </a:r>
            <a:br>
              <a:rPr lang="en-AU" sz="2500" dirty="0">
                <a:solidFill>
                  <a:srgbClr val="44546A"/>
                </a:solidFill>
                <a:latin typeface="Arbeit Light" panose="00000300000000000000" pitchFamily="50" charset="0"/>
              </a:rPr>
            </a:br>
            <a:r>
              <a:rPr lang="en-AU" sz="2500" dirty="0">
                <a:solidFill>
                  <a:srgbClr val="44546A"/>
                </a:solidFill>
                <a:latin typeface="Arbeit Light" panose="00000300000000000000" pitchFamily="50" charset="0"/>
              </a:rPr>
              <a:t>assistive technology:</a:t>
            </a:r>
          </a:p>
          <a:p>
            <a:pPr>
              <a:spcAft>
                <a:spcPts val="600"/>
              </a:spcAft>
            </a:pPr>
            <a:endParaRPr lang="en-AU" sz="2500" dirty="0">
              <a:solidFill>
                <a:srgbClr val="44546A"/>
              </a:solidFill>
              <a:latin typeface="Arbeit Light" panose="00000300000000000000" pitchFamily="50" charset="0"/>
            </a:endParaRPr>
          </a:p>
          <a:p>
            <a:pPr marL="342900" indent="-342900">
              <a:lnSpc>
                <a:spcPts val="2800"/>
              </a:lnSpc>
              <a:spcAft>
                <a:spcPts val="500"/>
              </a:spcAft>
              <a:buAutoNum type="arabicPeriod"/>
            </a:pPr>
            <a:r>
              <a:rPr lang="en-AU" sz="2500" dirty="0">
                <a:solidFill>
                  <a:srgbClr val="44546A"/>
                </a:solidFill>
                <a:latin typeface="Arbeit Light" panose="00000300000000000000" pitchFamily="50" charset="0"/>
              </a:rPr>
              <a:t>In pairs, practice using the sock aid to put on your socks </a:t>
            </a:r>
            <a:endParaRPr lang="en-AU" sz="2500" dirty="0">
              <a:solidFill>
                <a:srgbClr val="44546A"/>
              </a:solidFill>
              <a:latin typeface="Arbeit Light" panose="00000300000000000000" pitchFamily="50" charset="0"/>
              <a:cs typeface="Calibri"/>
            </a:endParaRPr>
          </a:p>
          <a:p>
            <a:pPr marL="342900" indent="-342900">
              <a:lnSpc>
                <a:spcPts val="2800"/>
              </a:lnSpc>
              <a:spcAft>
                <a:spcPts val="500"/>
              </a:spcAft>
              <a:buAutoNum type="arabicPeriod"/>
            </a:pPr>
            <a:r>
              <a:rPr lang="en-AU" sz="2500" dirty="0">
                <a:solidFill>
                  <a:srgbClr val="44546A"/>
                </a:solidFill>
                <a:latin typeface="Arbeit Light" panose="00000300000000000000" pitchFamily="50" charset="0"/>
              </a:rPr>
              <a:t>Follow the instructions on the hand-out if you are not familiar with how to </a:t>
            </a:r>
            <a:br>
              <a:rPr lang="en-AU" sz="2500" dirty="0">
                <a:solidFill>
                  <a:srgbClr val="44546A"/>
                </a:solidFill>
                <a:latin typeface="Arbeit Light" panose="00000300000000000000" pitchFamily="50" charset="0"/>
              </a:rPr>
            </a:br>
            <a:r>
              <a:rPr lang="en-AU" sz="2500" dirty="0">
                <a:solidFill>
                  <a:srgbClr val="44546A"/>
                </a:solidFill>
                <a:latin typeface="Arbeit Light" panose="00000300000000000000" pitchFamily="50" charset="0"/>
              </a:rPr>
              <a:t>use one </a:t>
            </a:r>
            <a:endParaRPr lang="en-AU" sz="2500" dirty="0">
              <a:solidFill>
                <a:srgbClr val="44546A"/>
              </a:solidFill>
              <a:latin typeface="Arbeit Light" panose="00000300000000000000" pitchFamily="50" charset="0"/>
              <a:cs typeface="Calibri"/>
            </a:endParaRPr>
          </a:p>
          <a:p>
            <a:pPr marL="342900" indent="-342900">
              <a:lnSpc>
                <a:spcPts val="2800"/>
              </a:lnSpc>
              <a:spcAft>
                <a:spcPts val="500"/>
              </a:spcAft>
              <a:buAutoNum type="arabicPeriod"/>
            </a:pPr>
            <a:r>
              <a:rPr lang="en-AU" sz="2500" dirty="0">
                <a:solidFill>
                  <a:srgbClr val="44546A"/>
                </a:solidFill>
                <a:latin typeface="Arbeit Light" panose="00000300000000000000" pitchFamily="50" charset="0"/>
              </a:rPr>
              <a:t>As your partner practices using the sock aid, consider how you might assist </a:t>
            </a:r>
            <a:br>
              <a:rPr lang="en-AU" sz="2500" dirty="0">
                <a:solidFill>
                  <a:srgbClr val="44546A"/>
                </a:solidFill>
                <a:latin typeface="Arbeit Light" panose="00000300000000000000" pitchFamily="50" charset="0"/>
              </a:rPr>
            </a:br>
            <a:r>
              <a:rPr lang="en-AU" sz="2500" dirty="0">
                <a:solidFill>
                  <a:srgbClr val="44546A"/>
                </a:solidFill>
                <a:latin typeface="Arbeit Light" panose="00000300000000000000" pitchFamily="50" charset="0"/>
              </a:rPr>
              <a:t>a client to use one without offering physical support </a:t>
            </a:r>
            <a:endParaRPr lang="en-AU" sz="2500" dirty="0">
              <a:solidFill>
                <a:srgbClr val="44546A"/>
              </a:solidFill>
              <a:latin typeface="Arbeit Light" panose="00000300000000000000" pitchFamily="50" charset="0"/>
              <a:cs typeface="Calibri"/>
            </a:endParaRPr>
          </a:p>
          <a:p>
            <a:pPr marL="342900" indent="-342900">
              <a:lnSpc>
                <a:spcPts val="2800"/>
              </a:lnSpc>
              <a:spcAft>
                <a:spcPts val="500"/>
              </a:spcAft>
              <a:buAutoNum type="arabicPeriod"/>
            </a:pPr>
            <a:r>
              <a:rPr lang="en-AU" sz="2500" dirty="0">
                <a:solidFill>
                  <a:srgbClr val="44546A"/>
                </a:solidFill>
                <a:latin typeface="Arbeit Light" panose="00000300000000000000" pitchFamily="50" charset="0"/>
              </a:rPr>
              <a:t>Feedback to rest of group - how did you support your client/partner to use the sock aid? Do you feel confident supporting a client to use a sock aid?</a:t>
            </a:r>
            <a:endParaRPr lang="en-AU" sz="2500" dirty="0">
              <a:solidFill>
                <a:srgbClr val="44546A"/>
              </a:solidFill>
              <a:latin typeface="Arbeit Light" panose="00000300000000000000" pitchFamily="50" charset="0"/>
              <a:cs typeface="Calibri"/>
            </a:endParaRPr>
          </a:p>
        </p:txBody>
      </p:sp>
    </p:spTree>
    <p:extLst>
      <p:ext uri="{BB962C8B-B14F-4D97-AF65-F5344CB8AC3E}">
        <p14:creationId xmlns:p14="http://schemas.microsoft.com/office/powerpoint/2010/main" val="353313224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
                                            <p:txEl>
                                              <p:pRg st="4" end="4"/>
                                            </p:txEl>
                                          </p:spTgt>
                                        </p:tgtEl>
                                        <p:attrNameLst>
                                          <p:attrName>style.visibility</p:attrName>
                                        </p:attrNameLst>
                                      </p:cBhvr>
                                      <p:to>
                                        <p:strVal val="visible"/>
                                      </p:to>
                                    </p:set>
                                    <p:anim calcmode="lin" valueType="num">
                                      <p:cBhvr additive="base">
                                        <p:cTn id="7" dur="500" fill="hold"/>
                                        <p:tgtEl>
                                          <p:spTgt spid="15">
                                            <p:txEl>
                                              <p:pRg st="4" end="4"/>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5">
                                            <p:txEl>
                                              <p:pRg st="5" end="5"/>
                                            </p:txEl>
                                          </p:spTgt>
                                        </p:tgtEl>
                                        <p:attrNameLst>
                                          <p:attrName>style.visibility</p:attrName>
                                        </p:attrNameLst>
                                      </p:cBhvr>
                                      <p:to>
                                        <p:strVal val="visible"/>
                                      </p:to>
                                    </p:set>
                                    <p:anim calcmode="lin" valueType="num">
                                      <p:cBhvr additive="base">
                                        <p:cTn id="13" dur="500" fill="hold"/>
                                        <p:tgtEl>
                                          <p:spTgt spid="15">
                                            <p:txEl>
                                              <p:pRg st="5" end="5"/>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5">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5">
                                            <p:txEl>
                                              <p:pRg st="6" end="6"/>
                                            </p:txEl>
                                          </p:spTgt>
                                        </p:tgtEl>
                                        <p:attrNameLst>
                                          <p:attrName>style.visibility</p:attrName>
                                        </p:attrNameLst>
                                      </p:cBhvr>
                                      <p:to>
                                        <p:strVal val="visible"/>
                                      </p:to>
                                    </p:set>
                                    <p:anim calcmode="lin" valueType="num">
                                      <p:cBhvr additive="base">
                                        <p:cTn id="19" dur="500" fill="hold"/>
                                        <p:tgtEl>
                                          <p:spTgt spid="15">
                                            <p:txEl>
                                              <p:pRg st="6" end="6"/>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5">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5">
                                            <p:txEl>
                                              <p:pRg st="7" end="7"/>
                                            </p:txEl>
                                          </p:spTgt>
                                        </p:tgtEl>
                                        <p:attrNameLst>
                                          <p:attrName>style.visibility</p:attrName>
                                        </p:attrNameLst>
                                      </p:cBhvr>
                                      <p:to>
                                        <p:strVal val="visible"/>
                                      </p:to>
                                    </p:set>
                                    <p:anim calcmode="lin" valueType="num">
                                      <p:cBhvr additive="base">
                                        <p:cTn id="25" dur="500" fill="hold"/>
                                        <p:tgtEl>
                                          <p:spTgt spid="15">
                                            <p:txEl>
                                              <p:pRg st="7" end="7"/>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5">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12"/>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331C73F5DE88348B24F1BA888881393" ma:contentTypeVersion="15" ma:contentTypeDescription="Create a new document." ma:contentTypeScope="" ma:versionID="940fffb777fa2adf5906568fa23d1350">
  <xsd:schema xmlns:xsd="http://www.w3.org/2001/XMLSchema" xmlns:xs="http://www.w3.org/2001/XMLSchema" xmlns:p="http://schemas.microsoft.com/office/2006/metadata/properties" xmlns:ns2="7b17a51f-4db6-4249-a0c3-411bd24941f7" xmlns:ns3="7815b69f-29c6-43cb-91d5-4ab77b122845" targetNamespace="http://schemas.microsoft.com/office/2006/metadata/properties" ma:root="true" ma:fieldsID="857fc1f77c35aba2572cf5754cc0289c" ns2:_="" ns3:_="">
    <xsd:import namespace="7b17a51f-4db6-4249-a0c3-411bd24941f7"/>
    <xsd:import namespace="7815b69f-29c6-43cb-91d5-4ab77b122845"/>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b17a51f-4db6-4249-a0c3-411bd24941f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a83d8c25-e474-45c8-85ef-f582842d2e3c"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7815b69f-29c6-43cb-91d5-4ab77b122845"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5887a798-064b-41ed-859c-b09f342e32e4}" ma:internalName="TaxCatchAll" ma:showField="CatchAllData" ma:web="7815b69f-29c6-43cb-91d5-4ab77b12284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7815b69f-29c6-43cb-91d5-4ab77b122845">
      <UserInfo>
        <DisplayName>Tanya Dymock</DisplayName>
        <AccountId>60</AccountId>
        <AccountType/>
      </UserInfo>
      <UserInfo>
        <DisplayName>Sarah Easton</DisplayName>
        <AccountId>40</AccountId>
        <AccountType/>
      </UserInfo>
      <UserInfo>
        <DisplayName>Hilary O'Connell</DisplayName>
        <AccountId>16</AccountId>
        <AccountType/>
      </UserInfo>
      <UserInfo>
        <DisplayName>Danielle Souness</DisplayName>
        <AccountId>32</AccountId>
        <AccountType/>
      </UserInfo>
    </SharedWithUsers>
    <lcf76f155ced4ddcb4097134ff3c332f xmlns="7b17a51f-4db6-4249-a0c3-411bd24941f7">
      <Terms xmlns="http://schemas.microsoft.com/office/infopath/2007/PartnerControls"/>
    </lcf76f155ced4ddcb4097134ff3c332f>
    <TaxCatchAll xmlns="7815b69f-29c6-43cb-91d5-4ab77b122845" xsi:nil="true"/>
  </documentManagement>
</p:properties>
</file>

<file path=customXml/itemProps1.xml><?xml version="1.0" encoding="utf-8"?>
<ds:datastoreItem xmlns:ds="http://schemas.openxmlformats.org/officeDocument/2006/customXml" ds:itemID="{24D1268B-E33D-4453-8C14-DBB562F56C7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b17a51f-4db6-4249-a0c3-411bd24941f7"/>
    <ds:schemaRef ds:uri="7815b69f-29c6-43cb-91d5-4ab77b12284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3FF0AF1-8C9D-45CD-AA29-73B07005CC16}">
  <ds:schemaRefs>
    <ds:schemaRef ds:uri="http://schemas.microsoft.com/sharepoint/v3/contenttype/forms"/>
  </ds:schemaRefs>
</ds:datastoreItem>
</file>

<file path=customXml/itemProps3.xml><?xml version="1.0" encoding="utf-8"?>
<ds:datastoreItem xmlns:ds="http://schemas.openxmlformats.org/officeDocument/2006/customXml" ds:itemID="{A27AB6B3-E00C-466E-BD5A-1E76249AD53A}">
  <ds:schemaRefs>
    <ds:schemaRef ds:uri="http://schemas.microsoft.com/office/2006/documentManagement/types"/>
    <ds:schemaRef ds:uri="7815b69f-29c6-43cb-91d5-4ab77b122845"/>
    <ds:schemaRef ds:uri="http://purl.org/dc/elements/1.1/"/>
    <ds:schemaRef ds:uri="7b17a51f-4db6-4249-a0c3-411bd24941f7"/>
    <ds:schemaRef ds:uri="http://schemas.microsoft.com/office/infopath/2007/PartnerControls"/>
    <ds:schemaRef ds:uri="http://www.w3.org/XML/1998/namespace"/>
    <ds:schemaRef ds:uri="http://schemas.microsoft.com/office/2006/metadata/properties"/>
    <ds:schemaRef ds:uri="http://purl.org/dc/terms/"/>
    <ds:schemaRef ds:uri="http://schemas.openxmlformats.org/package/2006/metadata/core-properties"/>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3562</TotalTime>
  <Words>649</Words>
  <Application>Microsoft Office PowerPoint</Application>
  <PresentationFormat>Widescreen</PresentationFormat>
  <Paragraphs>74</Paragraphs>
  <Slides>12</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12</vt:i4>
      </vt:variant>
    </vt:vector>
  </HeadingPairs>
  <TitlesOfParts>
    <vt:vector size="19" baseType="lpstr">
      <vt:lpstr>Arbeit Book</vt:lpstr>
      <vt:lpstr>Arbeit Light</vt:lpstr>
      <vt:lpstr>Arbeit Medium</vt:lpstr>
      <vt:lpstr>Arial</vt:lpstr>
      <vt:lpstr>Calibri</vt:lpstr>
      <vt:lpstr>Calibri Light</vt:lpstr>
      <vt:lpstr>Office Theme</vt:lpstr>
      <vt:lpstr>PowerPoint Presentation</vt:lpstr>
      <vt:lpstr>Session objectives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KeepAble</dc:title>
  <dc:creator>Bonita Mist</dc:creator>
  <cp:lastModifiedBy>Philip Hawksworth</cp:lastModifiedBy>
  <cp:revision>143</cp:revision>
  <dcterms:created xsi:type="dcterms:W3CDTF">2021-12-02T00:50:04Z</dcterms:created>
  <dcterms:modified xsi:type="dcterms:W3CDTF">2023-08-03T23:57:50Z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0x0101006331C73F5DE88348B24F1BA888881393</vt:lpwstr>
  </property>
  <property fmtid="{D5CDD505-2E9C-101B-9397-08002B2CF9AE}" pid="3" name="ArticulateGUID">
    <vt:lpwstr>2F4BDD94-5D99-491D-9095-11171F61D189</vt:lpwstr>
  </property>
  <property fmtid="{D5CDD505-2E9C-101B-9397-08002B2CF9AE}" pid="4" name="ArticulatePath">
    <vt:lpwstr>https://ilcwa-my.sharepoint.com/personal/philip_hawksworth_ilaustralia_org_au/Documents/Desktop/KeepAble/KeepAble Assets/Bitesize/Working with Clients/Final Files/Session 5 - BiteSized PD Working with clients and low risk AT</vt:lpwstr>
  </property>
</Properties>
</file>